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8" r:id="rId8"/>
    <p:sldId id="259" r:id="rId9"/>
    <p:sldId id="263" r:id="rId10"/>
    <p:sldId id="262" r:id="rId11"/>
    <p:sldId id="26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110" d="100"/>
          <a:sy n="110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Picture 372" descr="C:\Users\Tom\AppData\Local\Microsoft\Windows\Temporary Internet Files\Content.IE5\54P6HUVA\MPj043938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630616" cy="2232248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  <a:p>
            <a:r>
              <a:rPr lang="fr-FR" sz="4000" b="1" dirty="0">
                <a:solidFill>
                  <a:schemeClr val="bg1">
                    <a:lumMod val="95000"/>
                  </a:schemeClr>
                </a:solidFill>
                <a:latin typeface="ColoringKids" panose="02000603000000000000" pitchFamily="2" charset="-95"/>
                <a:ea typeface="ColoringKids" panose="02000603000000000000" pitchFamily="2" charset="-95"/>
              </a:rPr>
              <a:t>« Jouer pour apprendre »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84187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93BD87-EB26-46DF-93DE-0172B40C0B85}"/>
              </a:ext>
            </a:extLst>
          </p:cNvPr>
          <p:cNvSpPr txBox="1"/>
          <p:nvPr/>
        </p:nvSpPr>
        <p:spPr>
          <a:xfrm>
            <a:off x="4283968" y="5157192"/>
            <a:ext cx="439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David GASTON, CP Maternelle 18, 2022-2023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Picture 372" descr="C:\Users\Tom\AppData\Local\Microsoft\Windows\Temporary Internet Files\Content.IE5\54P6HUVA\MPj043938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3960440"/>
          </a:xfrm>
        </p:spPr>
        <p:txBody>
          <a:bodyPr>
            <a:normAutofit/>
          </a:bodyPr>
          <a:lstStyle/>
          <a:p>
            <a:pPr algn="l"/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obligatoire : 6h.</a:t>
            </a:r>
          </a:p>
          <a:p>
            <a:pPr algn="l"/>
            <a:endParaRPr lang="fr-FR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1/2h présentation</a:t>
            </a:r>
          </a:p>
          <a:p>
            <a:pPr marL="457200" indent="-457200" algn="l">
              <a:buFontTx/>
              <a:buChar char="-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 à 1h30 </a:t>
            </a:r>
            <a:r>
              <a:rPr lang="fr-FR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M@gistère</a:t>
            </a:r>
            <a:endParaRPr lang="fr-FR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 à 1h30 Mise en œuvre, analyse, réalisation de la fiche cadre</a:t>
            </a:r>
          </a:p>
          <a:p>
            <a:pPr marL="457200" indent="-457200" algn="l">
              <a:buFontTx/>
              <a:buChar char="-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3h Forum des jeux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502" y="34377"/>
            <a:ext cx="7772400" cy="640557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Cycle 1 « 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loringKids" panose="02000603000000000000" pitchFamily="2" charset="-95"/>
                <a:ea typeface="ColoringKids" panose="02000603000000000000" pitchFamily="2" charset="-95"/>
                <a:cs typeface="Arial" panose="020B0604020202020204" pitchFamily="34" charset="0"/>
              </a:rPr>
              <a:t>Jouer pour apprendre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2022-2023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93BD87-EB26-46DF-93DE-0172B40C0B85}"/>
              </a:ext>
            </a:extLst>
          </p:cNvPr>
          <p:cNvSpPr txBox="1"/>
          <p:nvPr/>
        </p:nvSpPr>
        <p:spPr>
          <a:xfrm>
            <a:off x="4492493" y="5449198"/>
            <a:ext cx="439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David GASTON, CP Maternelle 18, 2022-2023</a:t>
            </a:r>
          </a:p>
        </p:txBody>
      </p:sp>
    </p:spTree>
    <p:extLst>
      <p:ext uri="{BB962C8B-B14F-4D97-AF65-F5344CB8AC3E}">
        <p14:creationId xmlns:p14="http://schemas.microsoft.com/office/powerpoint/2010/main" val="354050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Picture 372" descr="C:\Users\Tom\AppData\Local\Microsoft\Windows\Temporary Internet Files\Content.IE5\54P6HUVA\MPj043938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3960440" cy="640557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M@gistère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(1h à 1h30)</a:t>
            </a:r>
          </a:p>
          <a:p>
            <a:pPr algn="l"/>
            <a:endParaRPr lang="fr-FR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502" y="34377"/>
            <a:ext cx="7772400" cy="640557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Cycle 1 « 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loringKids" panose="02000603000000000000" pitchFamily="2" charset="-95"/>
                <a:ea typeface="ColoringKids" panose="02000603000000000000" pitchFamily="2" charset="-95"/>
                <a:cs typeface="Arial" panose="020B0604020202020204" pitchFamily="34" charset="0"/>
              </a:rPr>
              <a:t>Jouer pour apprendre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2022-2023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93BD87-EB26-46DF-93DE-0172B40C0B85}"/>
              </a:ext>
            </a:extLst>
          </p:cNvPr>
          <p:cNvSpPr txBox="1"/>
          <p:nvPr/>
        </p:nvSpPr>
        <p:spPr>
          <a:xfrm>
            <a:off x="4492493" y="5449198"/>
            <a:ext cx="439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David GASTON, CP Maternelle 18, 2022-2023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B2A3D3-27A5-4689-AE99-ADA7B4FD6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46" y="1403867"/>
            <a:ext cx="7406067" cy="39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Picture 372" descr="C:\Users\Tom\AppData\Local\Microsoft\Windows\Temporary Internet Files\Content.IE5\54P6HUVA\MPj043938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3960440" cy="640557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M@gistère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(1h à 1h30)</a:t>
            </a:r>
          </a:p>
          <a:p>
            <a:pPr algn="l"/>
            <a:endParaRPr lang="fr-FR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502" y="34377"/>
            <a:ext cx="7772400" cy="640557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Cycle 1 « 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loringKids" panose="02000603000000000000" pitchFamily="2" charset="-95"/>
                <a:ea typeface="ColoringKids" panose="02000603000000000000" pitchFamily="2" charset="-95"/>
                <a:cs typeface="Arial" panose="020B0604020202020204" pitchFamily="34" charset="0"/>
              </a:rPr>
              <a:t>Jouer pour apprendre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2022-2023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93BD87-EB26-46DF-93DE-0172B40C0B85}"/>
              </a:ext>
            </a:extLst>
          </p:cNvPr>
          <p:cNvSpPr txBox="1"/>
          <p:nvPr/>
        </p:nvSpPr>
        <p:spPr>
          <a:xfrm>
            <a:off x="4492493" y="5449198"/>
            <a:ext cx="439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David GASTON, CP Maternelle 18, 2022-2023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689E55-38A9-4C20-9F3B-E98CB506F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227" y="908720"/>
            <a:ext cx="4463736" cy="40985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52B5B-1F88-4B70-9E55-0E33C565B371}"/>
              </a:ext>
            </a:extLst>
          </p:cNvPr>
          <p:cNvSpPr/>
          <p:nvPr/>
        </p:nvSpPr>
        <p:spPr>
          <a:xfrm>
            <a:off x="5652120" y="3212976"/>
            <a:ext cx="1656184" cy="19442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ECB8A29-A1FE-4E3D-A5B4-2FF01FE933E1}"/>
              </a:ext>
            </a:extLst>
          </p:cNvPr>
          <p:cNvCxnSpPr/>
          <p:nvPr/>
        </p:nvCxnSpPr>
        <p:spPr>
          <a:xfrm>
            <a:off x="3275856" y="3789040"/>
            <a:ext cx="2160240" cy="62068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Sous-titre 2">
            <a:extLst>
              <a:ext uri="{FF2B5EF4-FFF2-40B4-BE49-F238E27FC236}">
                <a16:creationId xmlns:a16="http://schemas.microsoft.com/office/drawing/2014/main" id="{37613B0E-5836-40A9-AA2F-8A87B45D7953}"/>
              </a:ext>
            </a:extLst>
          </p:cNvPr>
          <p:cNvSpPr txBox="1">
            <a:spLocks/>
          </p:cNvSpPr>
          <p:nvPr/>
        </p:nvSpPr>
        <p:spPr>
          <a:xfrm>
            <a:off x="495223" y="3322770"/>
            <a:ext cx="3473033" cy="49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partir du 16 janvier 2023</a:t>
            </a:r>
          </a:p>
          <a:p>
            <a:pPr algn="l"/>
            <a:endParaRPr lang="fr-FR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7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Picture 372" descr="C:\Users\Tom\AppData\Local\Microsoft\Windows\Temporary Internet Files\Content.IE5\54P6HUVA\MPj043938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3960440" cy="640557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M@gistère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(1h à 1h30)</a:t>
            </a:r>
          </a:p>
          <a:p>
            <a:pPr algn="l"/>
            <a:endParaRPr lang="fr-FR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502" y="34377"/>
            <a:ext cx="7772400" cy="640557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Cycle 1 « 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loringKids" panose="02000603000000000000" pitchFamily="2" charset="-95"/>
                <a:ea typeface="ColoringKids" panose="02000603000000000000" pitchFamily="2" charset="-95"/>
                <a:cs typeface="Arial" panose="020B0604020202020204" pitchFamily="34" charset="0"/>
              </a:rPr>
              <a:t>Jouer pour apprendre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2022-2023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93BD87-EB26-46DF-93DE-0172B40C0B85}"/>
              </a:ext>
            </a:extLst>
          </p:cNvPr>
          <p:cNvSpPr txBox="1"/>
          <p:nvPr/>
        </p:nvSpPr>
        <p:spPr>
          <a:xfrm>
            <a:off x="4492493" y="5449198"/>
            <a:ext cx="439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David GASTON, CP Maternelle 18, 2022-2023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D04005-226F-44E3-B3D5-CC070B9F5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22" y="1583653"/>
            <a:ext cx="8869355" cy="35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0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Picture 372" descr="C:\Users\Tom\AppData\Local\Microsoft\Windows\Temporary Internet Files\Content.IE5\54P6HUVA\MPj043938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3960440" cy="640557"/>
          </a:xfrm>
        </p:spPr>
        <p:txBody>
          <a:bodyPr>
            <a:normAutofit/>
          </a:bodyPr>
          <a:lstStyle/>
          <a:p>
            <a:pPr algn="l"/>
            <a:r>
              <a:rPr lang="fr-FR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M@gistère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(1h à 1h30)</a:t>
            </a:r>
          </a:p>
          <a:p>
            <a:pPr algn="l"/>
            <a:endParaRPr lang="fr-FR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502" y="34377"/>
            <a:ext cx="7772400" cy="640557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Cycle 1 « 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loringKids" panose="02000603000000000000" pitchFamily="2" charset="-95"/>
                <a:ea typeface="ColoringKids" panose="02000603000000000000" pitchFamily="2" charset="-95"/>
                <a:cs typeface="Arial" panose="020B0604020202020204" pitchFamily="34" charset="0"/>
              </a:rPr>
              <a:t>Jouer pour apprendre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2022-2023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93BD87-EB26-46DF-93DE-0172B40C0B85}"/>
              </a:ext>
            </a:extLst>
          </p:cNvPr>
          <p:cNvSpPr txBox="1"/>
          <p:nvPr/>
        </p:nvSpPr>
        <p:spPr>
          <a:xfrm>
            <a:off x="4492493" y="5449198"/>
            <a:ext cx="439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David GASTON, CP Maternelle 18, 2022-2023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235367-6BB8-413C-BA9F-68DF2888D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08" y="1671808"/>
            <a:ext cx="4890230" cy="30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2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Picture 372" descr="C:\Users\Tom\AppData\Local\Microsoft\Windows\Temporary Internet Files\Content.IE5\54P6HUVA\MPj043938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96386"/>
            <a:ext cx="3960440" cy="640557"/>
          </a:xfrm>
        </p:spPr>
        <p:txBody>
          <a:bodyPr>
            <a:normAutofit fontScale="92500"/>
          </a:bodyPr>
          <a:lstStyle/>
          <a:p>
            <a:pPr algn="l"/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cadre (1h à 1h30)</a:t>
            </a:r>
          </a:p>
          <a:p>
            <a:pPr algn="l"/>
            <a:endParaRPr lang="fr-FR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502" y="34377"/>
            <a:ext cx="7772400" cy="640557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Cycle 1 « 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loringKids" panose="02000603000000000000" pitchFamily="2" charset="-95"/>
                <a:ea typeface="ColoringKids" panose="02000603000000000000" pitchFamily="2" charset="-95"/>
                <a:cs typeface="Arial" panose="020B0604020202020204" pitchFamily="34" charset="0"/>
              </a:rPr>
              <a:t>Jouer pour apprendre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2022-2023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93BD87-EB26-46DF-93DE-0172B40C0B85}"/>
              </a:ext>
            </a:extLst>
          </p:cNvPr>
          <p:cNvSpPr txBox="1"/>
          <p:nvPr/>
        </p:nvSpPr>
        <p:spPr>
          <a:xfrm>
            <a:off x="4492493" y="5449198"/>
            <a:ext cx="439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David GASTON, CP Maternelle 18, 2022-2023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DCA026-B8B5-4F45-B384-1C901CB13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36943"/>
            <a:ext cx="5832648" cy="407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9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Picture 372" descr="C:\Users\Tom\AppData\Local\Microsoft\Windows\Temporary Internet Files\Content.IE5\54P6HUVA\MPj043938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3960440" cy="640557"/>
          </a:xfrm>
        </p:spPr>
        <p:txBody>
          <a:bodyPr>
            <a:normAutofit/>
          </a:bodyPr>
          <a:lstStyle/>
          <a:p>
            <a:pPr algn="l"/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des jeux (3h)</a:t>
            </a:r>
          </a:p>
          <a:p>
            <a:pPr algn="l"/>
            <a:endParaRPr lang="fr-FR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502" y="34377"/>
            <a:ext cx="7772400" cy="640557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Cycle 1 « 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loringKids" panose="02000603000000000000" pitchFamily="2" charset="-95"/>
                <a:ea typeface="ColoringKids" panose="02000603000000000000" pitchFamily="2" charset="-95"/>
                <a:cs typeface="Arial" panose="020B0604020202020204" pitchFamily="34" charset="0"/>
              </a:rPr>
              <a:t>Jouer pour apprendre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2022-2023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93BD87-EB26-46DF-93DE-0172B40C0B85}"/>
              </a:ext>
            </a:extLst>
          </p:cNvPr>
          <p:cNvSpPr txBox="1"/>
          <p:nvPr/>
        </p:nvSpPr>
        <p:spPr>
          <a:xfrm>
            <a:off x="4492493" y="5449198"/>
            <a:ext cx="439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David GASTON, CP Maternelle 18, 2022-2023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3DB5A2-4557-49FC-B339-53511D610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04501"/>
            <a:ext cx="6404973" cy="38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092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TP030007462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2010-04-16T14:04:04+00:00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328081</Value>
      <Value>502028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scolaire - Tableau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scolaire - Tableau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ss0zKHNIUlCJDQUAUdjAFskbre4=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2009-10-11T07:00:00+00:00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169811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CB37F245-BE3C-49AA-83F5-DB2AF6A2FA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A84CB0-EC57-44F0-B460-1496A299A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747C5D-44CC-4937-A2C5-DA35419FCC72}">
  <ds:schemaRefs>
    <ds:schemaRef ds:uri="http://www.w3.org/XML/1998/namespace"/>
    <ds:schemaRef ds:uri="http://purl.org/dc/elements/1.1/"/>
    <ds:schemaRef ds:uri="6d93d202-47fc-4405-873a-cab67cc5f1b2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scolaire - Tableau</Template>
  <TotalTime>25</TotalTime>
  <Words>232</Words>
  <Application>Microsoft Office PowerPoint</Application>
  <PresentationFormat>Affichage à l'écran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ColoringKids</vt:lpstr>
      <vt:lpstr>Thème Office</vt:lpstr>
      <vt:lpstr>Présentation</vt:lpstr>
      <vt:lpstr>Formation Cycle 1 « Jouer pour apprendre » 2022-2023</vt:lpstr>
      <vt:lpstr>Formation Cycle 1 « Jouer pour apprendre » 2022-2023</vt:lpstr>
      <vt:lpstr>Formation Cycle 1 « Jouer pour apprendre » 2022-2023</vt:lpstr>
      <vt:lpstr>Formation Cycle 1 « Jouer pour apprendre » 2022-2023</vt:lpstr>
      <vt:lpstr>Formation Cycle 1 « Jouer pour apprendre » 2022-2023</vt:lpstr>
      <vt:lpstr>Formation Cycle 1 « Jouer pour apprendre » 2022-2023</vt:lpstr>
      <vt:lpstr>Formation Cycle 1 « Jouer pour apprendre » 2022-2023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</dc:title>
  <dc:creator>David GASTON</dc:creator>
  <cp:lastModifiedBy>David GASTON</cp:lastModifiedBy>
  <cp:revision>5</cp:revision>
  <dcterms:created xsi:type="dcterms:W3CDTF">2022-12-15T14:49:34Z</dcterms:created>
  <dcterms:modified xsi:type="dcterms:W3CDTF">2022-12-15T15:14:48Z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8589600</vt:r8>
  </property>
  <property fmtid="{D5CDD505-2E9C-101B-9397-08002B2CF9AE}" pid="5" name="APTrustLevel">
    <vt:r8>3</vt:r8>
  </property>
</Properties>
</file>