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5" r:id="rId2"/>
    <p:sldId id="365" r:id="rId3"/>
    <p:sldId id="30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307" r:id="rId14"/>
    <p:sldId id="257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59" r:id="rId24"/>
    <p:sldId id="441" r:id="rId25"/>
    <p:sldId id="442" r:id="rId26"/>
    <p:sldId id="443" r:id="rId27"/>
    <p:sldId id="444" r:id="rId28"/>
    <p:sldId id="446" r:id="rId29"/>
    <p:sldId id="447" r:id="rId30"/>
    <p:sldId id="445" r:id="rId31"/>
    <p:sldId id="448" r:id="rId32"/>
    <p:sldId id="449" r:id="rId33"/>
    <p:sldId id="422" r:id="rId34"/>
    <p:sldId id="302" r:id="rId35"/>
    <p:sldId id="382" r:id="rId36"/>
    <p:sldId id="383" r:id="rId37"/>
    <p:sldId id="406" r:id="rId38"/>
    <p:sldId id="384" r:id="rId39"/>
    <p:sldId id="385" r:id="rId40"/>
    <p:sldId id="386" r:id="rId41"/>
    <p:sldId id="407" r:id="rId42"/>
    <p:sldId id="387" r:id="rId43"/>
    <p:sldId id="388" r:id="rId44"/>
    <p:sldId id="389" r:id="rId45"/>
    <p:sldId id="321" r:id="rId46"/>
    <p:sldId id="409" r:id="rId47"/>
    <p:sldId id="410" r:id="rId48"/>
    <p:sldId id="411" r:id="rId49"/>
    <p:sldId id="412" r:id="rId50"/>
    <p:sldId id="413" r:id="rId51"/>
    <p:sldId id="418" r:id="rId52"/>
    <p:sldId id="419" r:id="rId53"/>
    <p:sldId id="420" r:id="rId54"/>
    <p:sldId id="421" r:id="rId55"/>
    <p:sldId id="322" r:id="rId56"/>
    <p:sldId id="432" r:id="rId57"/>
    <p:sldId id="433" r:id="rId58"/>
    <p:sldId id="434" r:id="rId59"/>
    <p:sldId id="471" r:id="rId60"/>
    <p:sldId id="436" r:id="rId61"/>
    <p:sldId id="437" r:id="rId62"/>
    <p:sldId id="438" r:id="rId63"/>
    <p:sldId id="439" r:id="rId64"/>
    <p:sldId id="440" r:id="rId65"/>
    <p:sldId id="461" r:id="rId66"/>
    <p:sldId id="463" r:id="rId67"/>
    <p:sldId id="462" r:id="rId68"/>
    <p:sldId id="464" r:id="rId69"/>
    <p:sldId id="465" r:id="rId70"/>
    <p:sldId id="466" r:id="rId71"/>
    <p:sldId id="467" r:id="rId72"/>
    <p:sldId id="468" r:id="rId73"/>
    <p:sldId id="469" r:id="rId74"/>
    <p:sldId id="470" r:id="rId75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2DC5A-8D5A-E848-BEB9-A71ECE841B64}">
          <p14:sldIdLst>
            <p14:sldId id="275"/>
            <p14:sldId id="365"/>
          </p14:sldIdLst>
        </p14:section>
        <p14:section name="ALLEMAND" id="{5DAC50B9-E5DC-3D4D-A559-920913FC9987}">
          <p14:sldIdLst>
            <p14:sldId id="308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</p14:sldIdLst>
        </p14:section>
        <p14:section name="ANGLAIS" id="{62280670-4915-774D-BCA0-23140B48BB52}">
          <p14:sldIdLst>
            <p14:sldId id="307"/>
            <p14:sldId id="257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Arabe" id="{6619335B-6789-4C81-96E7-7C1D29CC8D4B}">
          <p14:sldIdLst>
            <p14:sldId id="459"/>
            <p14:sldId id="441"/>
            <p14:sldId id="442"/>
            <p14:sldId id="443"/>
            <p14:sldId id="444"/>
            <p14:sldId id="446"/>
            <p14:sldId id="447"/>
            <p14:sldId id="445"/>
            <p14:sldId id="448"/>
            <p14:sldId id="449"/>
          </p14:sldIdLst>
        </p14:section>
        <p14:section name="ESPAGNOL" id="{8B29224A-C9FF-E040-B64D-589FD27C0B8A}">
          <p14:sldIdLst>
            <p14:sldId id="422"/>
            <p14:sldId id="302"/>
            <p14:sldId id="382"/>
            <p14:sldId id="383"/>
            <p14:sldId id="406"/>
            <p14:sldId id="384"/>
            <p14:sldId id="385"/>
            <p14:sldId id="386"/>
            <p14:sldId id="407"/>
            <p14:sldId id="387"/>
            <p14:sldId id="388"/>
            <p14:sldId id="389"/>
          </p14:sldIdLst>
        </p14:section>
        <p14:section name="ITALIEN" id="{3009DC86-11ED-E745-9A89-2AAE731CA769}">
          <p14:sldIdLst>
            <p14:sldId id="321"/>
            <p14:sldId id="409"/>
            <p14:sldId id="410"/>
            <p14:sldId id="411"/>
            <p14:sldId id="412"/>
            <p14:sldId id="413"/>
            <p14:sldId id="418"/>
            <p14:sldId id="419"/>
            <p14:sldId id="420"/>
            <p14:sldId id="421"/>
          </p14:sldIdLst>
        </p14:section>
        <p14:section name="PORTUGAIS" id="{9FEC3872-4399-6B4E-B703-C89AB7483896}">
          <p14:sldIdLst>
            <p14:sldId id="322"/>
            <p14:sldId id="432"/>
            <p14:sldId id="433"/>
            <p14:sldId id="434"/>
            <p14:sldId id="471"/>
            <p14:sldId id="436"/>
            <p14:sldId id="437"/>
            <p14:sldId id="438"/>
            <p14:sldId id="439"/>
            <p14:sldId id="440"/>
          </p14:sldIdLst>
        </p14:section>
        <p14:section name="Russe" id="{329A8948-C88C-4517-8098-579412A65BDC}">
          <p14:sldIdLst>
            <p14:sldId id="461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5238" autoAdjust="0"/>
  </p:normalViewPr>
  <p:slideViewPr>
    <p:cSldViewPr snapToGrid="0">
      <p:cViewPr varScale="1">
        <p:scale>
          <a:sx n="88" d="100"/>
          <a:sy n="88" d="100"/>
        </p:scale>
        <p:origin x="11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20067041-C7E5-4225-ADE4-988522D230AD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E98264A8-2A46-407B-B259-6F73FE56C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5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23409716-E5FA-43B2-8D2F-38713A55BAFD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4320" tIns="47160" rIns="94320" bIns="4716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BFDFF5DB-EC3D-4EA0-BA72-DFF41EA5B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7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6 et 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</a:t>
            </a:r>
            <a:r>
              <a:rPr lang="fr-FR" b="0" baseline="0" dirty="0">
                <a:solidFill>
                  <a:schemeClr val="tx1"/>
                </a:solidFill>
              </a:rPr>
              <a:t> </a:t>
            </a:r>
            <a:r>
              <a:rPr lang="fr-FR" b="1" baseline="0" dirty="0">
                <a:solidFill>
                  <a:schemeClr val="tx1"/>
                </a:solidFill>
              </a:rPr>
              <a:t>2024</a:t>
            </a:r>
            <a:r>
              <a:rPr lang="fr-FR" b="0" baseline="0" dirty="0">
                <a:solidFill>
                  <a:schemeClr val="tx1"/>
                </a:solidFill>
              </a:rPr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allemand pour représenter votre collège.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0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defTabSz="943204"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defTabSz="943204"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anglais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16)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anglais.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16 et 19)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collège. 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On peut imaginer que toutes les équipes font les 3 manches et que seules les 3 meilleures équipes (ou plus selon le nombre d’équipes dans votre établissement) participent à la finale qui aura lieu le </a:t>
            </a:r>
            <a:r>
              <a:rPr lang="fr-FR" b="1" dirty="0"/>
              <a:t>mardi 9 avril 2024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r>
              <a:rPr lang="fr-FR" b="1" dirty="0"/>
              <a:t>Les enseignants déterminent l’ordre de passage des équipes.</a:t>
            </a:r>
            <a:endParaRPr lang="fr-FR" dirty="0"/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le fichier Excel</a:t>
            </a:r>
            <a:r>
              <a:rPr lang="fr-FR" baseline="0" dirty="0"/>
              <a:t> </a:t>
            </a:r>
            <a:r>
              <a:rPr lang="fr-FR" dirty="0"/>
              <a:t>(fourni par les organisateurs).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membres du jury communiquent les notes à la personne qui saisit les résultats sur un fichier Excel.</a:t>
            </a:r>
          </a:p>
          <a:p>
            <a:br>
              <a:rPr lang="fr-FR" dirty="0"/>
            </a:b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r>
              <a:rPr lang="fr-FR" b="1" dirty="0"/>
              <a:t>Distribuer une version papier des </a:t>
            </a:r>
            <a:r>
              <a:rPr lang="fr-FR" b="1" dirty="0" err="1"/>
              <a:t>virelangues</a:t>
            </a:r>
            <a:r>
              <a:rPr lang="fr-FR" b="1" dirty="0"/>
              <a:t> inconnus. Laisser entre 10 et 15 minutes à chaque équipe pour lire, s’entraîner et se répartir les </a:t>
            </a:r>
            <a:r>
              <a:rPr lang="fr-FR" b="1" dirty="0" err="1"/>
              <a:t>virelangues</a:t>
            </a:r>
            <a:r>
              <a:rPr lang="fr-FR" b="1" dirty="0"/>
              <a:t>. Veiller à ce que chaque élève passe une fois. 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 (fourni par les organisateurs).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defTabSz="943204">
              <a:defRPr/>
            </a:pPr>
            <a:br>
              <a:rPr lang="fr-FR" baseline="0" dirty="0"/>
            </a:b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 (fourni par les organisateurs) .</a:t>
            </a:r>
          </a:p>
          <a:p>
            <a:pPr lvl="0"/>
            <a:endParaRPr lang="fr-FR" dirty="0"/>
          </a:p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 dirty="0"/>
              <a:t>mardi 9 avril 2024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espagnol et qu’aucune autre langue ne participe à ce concours alors vous pouvez décider qu’à l’issue de cette première manche 2 équipes seront éliminées.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b="1" baseline="0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4, voire 5 équipes,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2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36)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espagnol.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 voire 5 équipes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</a:t>
            </a:r>
            <a:r>
              <a:rPr lang="fr-FR" b="1" u="none" baseline="0" dirty="0">
                <a:solidFill>
                  <a:srgbClr val="FF0000"/>
                </a:solidFill>
              </a:rPr>
              <a:t> </a:t>
            </a:r>
            <a:r>
              <a:rPr lang="fr-FR" b="0" u="none" baseline="0" dirty="0">
                <a:solidFill>
                  <a:srgbClr val="FF0000"/>
                </a:solidFill>
              </a:rPr>
              <a:t>;</a:t>
            </a:r>
            <a:r>
              <a:rPr lang="fr-FR" b="0" u="none" dirty="0">
                <a:solidFill>
                  <a:srgbClr val="FF0000"/>
                </a:solidFill>
              </a:rPr>
              <a:t> </a:t>
            </a:r>
            <a:r>
              <a:rPr lang="fr-FR" b="0" dirty="0">
                <a:solidFill>
                  <a:srgbClr val="FF0000"/>
                </a:solidFill>
              </a:rPr>
              <a:t>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36 et 40)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espagnol pour représenter votre collège. 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85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5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italien alors vous pouvez décider qu’à l'issue de cette première partie il y aura 6 équipes en anglais, 4 en espagnol et 2 en italien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italien.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italien et qu’aucune autre langue ne participe à ce concours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55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79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48)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italien.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 il reste donc 15 équipes en italien.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09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17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80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48 et 51)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italien.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italien,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italien pour représenter votre collège.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67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731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portugais alors vous pouvez décider qu’à l'issue de cette première partie il y aura 6 équipes en anglais, 4 en espagnol et 2 en portugais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portugais.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portugais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90478">
              <a:defRPr/>
            </a:pPr>
            <a:endParaRPr lang="fr-FR" dirty="0"/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defTabSz="990478">
              <a:defRPr/>
            </a:pPr>
            <a:endParaRPr lang="fr-FR" baseline="0" dirty="0"/>
          </a:p>
          <a:p>
            <a:pPr defTabSz="990478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defTabSz="943204"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9 avril 2024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defTabSz="943204"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allemand et qu’aucune autre langue ne participe à ce concours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58)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portugais.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portugais.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58 et 61)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portugais.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portugais,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9 avril 2024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portugais pour représenter votre collège.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 dirty="0"/>
              <a:t>mardi 9 avril 2024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</a:t>
            </a:r>
            <a:r>
              <a:rPr lang="fr-FR" baseline="0" dirty="0"/>
              <a:t>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  <a:endParaRPr lang="fr-FR" dirty="0"/>
          </a:p>
          <a:p>
            <a:r>
              <a:rPr lang="fr-FR" b="1" dirty="0"/>
              <a:t>Distribuer une version papier des </a:t>
            </a:r>
            <a:r>
              <a:rPr lang="fr-FR" b="1" dirty="0" err="1"/>
              <a:t>virelangues</a:t>
            </a:r>
            <a:r>
              <a:rPr lang="fr-FR" b="1" dirty="0"/>
              <a:t> inconnus.</a:t>
            </a:r>
          </a:p>
          <a:p>
            <a:r>
              <a:rPr lang="fr-FR" b="1" dirty="0"/>
              <a:t>Laisser entre 10 et 15 minutes à chaque équipe pour lire, s’entraîner et se répartir les </a:t>
            </a:r>
            <a:r>
              <a:rPr lang="fr-FR" b="1" dirty="0" err="1"/>
              <a:t>virelangues</a:t>
            </a:r>
            <a:r>
              <a:rPr lang="fr-FR" b="1" dirty="0"/>
              <a:t>. Veiller à ce que chaque élève passe une fois. </a:t>
            </a:r>
            <a:endParaRPr lang="fr-FR" dirty="0"/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dirty="0"/>
          </a:p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/>
              <a:t>mardi 9 avril 2024</a:t>
            </a:r>
            <a:r>
              <a:rPr lang="fr-FR"/>
              <a:t>. </a:t>
            </a: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allemand.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0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BCD3-3C4C-4DBA-BD2E-B85E48FFDBA5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3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45.xm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slide" Target="slide52.xml"/><Relationship Id="rId9" Type="http://schemas.openxmlformats.org/officeDocument/2006/relationships/slide" Target="slide55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062134" cy="1802893"/>
          </a:xfrm>
        </p:spPr>
        <p:txBody>
          <a:bodyPr anchor="ctr"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2024 – Manches 1-2-3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" t="-33945" r="-4673" b="-1"/>
          <a:stretch/>
        </p:blipFill>
        <p:spPr>
          <a:xfrm>
            <a:off x="7004544" y="224360"/>
            <a:ext cx="2657812" cy="2160000"/>
          </a:xfrm>
          <a:prstGeom prst="rect">
            <a:avLst/>
          </a:prstGeom>
        </p:spPr>
      </p:pic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Collège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5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44C7F0-A233-62A1-5E07-04EBC22CA13C}"/>
              </a:ext>
            </a:extLst>
          </p:cNvPr>
          <p:cNvSpPr txBox="1"/>
          <p:nvPr/>
        </p:nvSpPr>
        <p:spPr>
          <a:xfrm>
            <a:off x="613776" y="2229633"/>
            <a:ext cx="940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Ich stolpere über einen spitzen Stein.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3AC941-FABD-5AB1-D1AF-F89810A3E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8745"/>
          <a:stretch/>
        </p:blipFill>
        <p:spPr>
          <a:xfrm>
            <a:off x="7699217" y="3225618"/>
            <a:ext cx="4022951" cy="32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85F059-1252-545E-8A6B-9A4555D4E6C2}"/>
              </a:ext>
            </a:extLst>
          </p:cNvPr>
          <p:cNvSpPr txBox="1"/>
          <p:nvPr/>
        </p:nvSpPr>
        <p:spPr>
          <a:xfrm>
            <a:off x="463463" y="2767280"/>
            <a:ext cx="698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Clara und Christoph tanzen chaotisch </a:t>
            </a:r>
            <a:r>
              <a:rPr lang="de-DE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Cha-Cha-Cha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0CE07-8530-04B1-17F5-9B4D49B784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1542" r="22285" b="11309"/>
          <a:stretch/>
        </p:blipFill>
        <p:spPr bwMode="auto">
          <a:xfrm>
            <a:off x="7851723" y="1570148"/>
            <a:ext cx="3409176" cy="4863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00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5CF9B2-248F-53BA-029C-8C128894CD1C}"/>
              </a:ext>
            </a:extLst>
          </p:cNvPr>
          <p:cNvSpPr txBox="1"/>
          <p:nvPr/>
        </p:nvSpPr>
        <p:spPr>
          <a:xfrm>
            <a:off x="851770" y="2079321"/>
            <a:ext cx="8166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 Italien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Italiener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doch in Illingen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Illinger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7DAB27-37E1-486F-4ED6-D9F9EB5E6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0" y="3429000"/>
            <a:ext cx="4636727" cy="30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ANGLAIS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C29D96-13B4-45C2-2687-6A6B45C96727}"/>
              </a:ext>
            </a:extLst>
          </p:cNvPr>
          <p:cNvSpPr txBox="1"/>
          <p:nvPr/>
        </p:nvSpPr>
        <p:spPr>
          <a:xfrm>
            <a:off x="2705100" y="4572789"/>
            <a:ext cx="554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omic Sans MS" panose="030F0702030302020204" pitchFamily="66" charset="0"/>
              </a:rPr>
              <a:t>Daddy </a:t>
            </a:r>
            <a:r>
              <a:rPr lang="fr-FR" sz="4400" dirty="0" err="1">
                <a:latin typeface="Comic Sans MS" panose="030F0702030302020204" pitchFamily="66" charset="0"/>
              </a:rPr>
              <a:t>draws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doors</a:t>
            </a:r>
            <a:r>
              <a:rPr lang="fr-FR" sz="4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545003-9048-8BFE-9F2A-67C03E3C4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7" y="2026741"/>
            <a:ext cx="2707143" cy="21485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25F79A-B059-FAAF-F25C-A5E7BE5DC0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20" y="1786554"/>
            <a:ext cx="2494280" cy="35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C5C3A5-8E6E-8BE2-3B82-11D21DAB4B26}"/>
              </a:ext>
            </a:extLst>
          </p:cNvPr>
          <p:cNvSpPr txBox="1"/>
          <p:nvPr/>
        </p:nvSpPr>
        <p:spPr>
          <a:xfrm>
            <a:off x="342900" y="256386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omic Sans MS" panose="030F0702030302020204" pitchFamily="66" charset="0"/>
              </a:rPr>
              <a:t>Harold </a:t>
            </a:r>
            <a:r>
              <a:rPr lang="fr-FR" sz="4400" dirty="0" err="1">
                <a:latin typeface="Comic Sans MS" panose="030F0702030302020204" pitchFamily="66" charset="0"/>
              </a:rPr>
              <a:t>had</a:t>
            </a:r>
            <a:r>
              <a:rPr lang="fr-FR" sz="4400" dirty="0">
                <a:latin typeface="Comic Sans MS" panose="030F0702030302020204" pitchFamily="66" charset="0"/>
              </a:rPr>
              <a:t> an </a:t>
            </a:r>
            <a:r>
              <a:rPr lang="fr-FR" sz="4400" dirty="0" err="1">
                <a:latin typeface="Comic Sans MS" panose="030F0702030302020204" pitchFamily="66" charset="0"/>
              </a:rPr>
              <a:t>heir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who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had</a:t>
            </a:r>
            <a:r>
              <a:rPr lang="fr-FR" sz="4400" dirty="0">
                <a:latin typeface="Comic Sans MS" panose="030F0702030302020204" pitchFamily="66" charset="0"/>
              </a:rPr>
              <a:t> no </a:t>
            </a:r>
            <a:r>
              <a:rPr lang="fr-FR" sz="4400" dirty="0" err="1">
                <a:latin typeface="Comic Sans MS" panose="030F0702030302020204" pitchFamily="66" charset="0"/>
              </a:rPr>
              <a:t>hair</a:t>
            </a:r>
            <a:r>
              <a:rPr lang="fr-FR" sz="4400" dirty="0">
                <a:latin typeface="Comic Sans MS" panose="030F0702030302020204" pitchFamily="66" charset="0"/>
              </a:rPr>
              <a:t>.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B68B5E4-02EA-126E-B5F9-284961CE33FC}"/>
              </a:ext>
            </a:extLst>
          </p:cNvPr>
          <p:cNvGrpSpPr/>
          <p:nvPr/>
        </p:nvGrpSpPr>
        <p:grpSpPr>
          <a:xfrm>
            <a:off x="9266829" y="3241891"/>
            <a:ext cx="2318793" cy="3158361"/>
            <a:chOff x="9091613" y="2805711"/>
            <a:chExt cx="2630487" cy="360416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14824F1-6BA5-DF77-FCE5-46A42BCBAC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91"/>
            <a:stretch/>
          </p:blipFill>
          <p:spPr bwMode="auto">
            <a:xfrm>
              <a:off x="9091613" y="3333302"/>
              <a:ext cx="2630487" cy="307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BE65CB43-C555-67B0-EE67-83845441A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5" r="11647"/>
            <a:stretch/>
          </p:blipFill>
          <p:spPr bwMode="auto">
            <a:xfrm>
              <a:off x="9601200" y="2805711"/>
              <a:ext cx="1611313" cy="1055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67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86E292-BF01-A22E-8D9F-42A647EB5522}"/>
              </a:ext>
            </a:extLst>
          </p:cNvPr>
          <p:cNvSpPr txBox="1"/>
          <p:nvPr/>
        </p:nvSpPr>
        <p:spPr>
          <a:xfrm>
            <a:off x="419100" y="2768600"/>
            <a:ext cx="548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err="1">
                <a:latin typeface="Comic Sans MS" panose="030F0702030302020204" pitchFamily="66" charset="0"/>
              </a:rPr>
              <a:t>Ninety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nice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mice</a:t>
            </a:r>
            <a:br>
              <a:rPr lang="fr-FR" sz="4400" dirty="0">
                <a:latin typeface="Comic Sans MS" panose="030F0702030302020204" pitchFamily="66" charset="0"/>
              </a:rPr>
            </a:br>
            <a:r>
              <a:rPr lang="fr-FR" sz="4400" dirty="0">
                <a:latin typeface="Comic Sans MS" panose="030F0702030302020204" pitchFamily="66" charset="0"/>
              </a:rPr>
              <a:t>met </a:t>
            </a:r>
            <a:r>
              <a:rPr lang="fr-FR" sz="4400" dirty="0" err="1">
                <a:latin typeface="Comic Sans MS" panose="030F0702030302020204" pitchFamily="66" charset="0"/>
              </a:rPr>
              <a:t>nine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mean</a:t>
            </a:r>
            <a:r>
              <a:rPr lang="fr-FR" sz="4400" dirty="0">
                <a:latin typeface="Comic Sans MS" panose="030F0702030302020204" pitchFamily="66" charset="0"/>
              </a:rPr>
              <a:t> men.</a:t>
            </a:r>
          </a:p>
          <a:p>
            <a:endParaRPr lang="fr-FR" dirty="0"/>
          </a:p>
        </p:txBody>
      </p:sp>
      <p:pic>
        <p:nvPicPr>
          <p:cNvPr id="6" name="Espace réservé du contenu 2">
            <a:extLst>
              <a:ext uri="{FF2B5EF4-FFF2-40B4-BE49-F238E27FC236}">
                <a16:creationId xmlns:a16="http://schemas.microsoft.com/office/drawing/2014/main" id="{ED7C0553-6E80-0885-70EF-95BE2AA12B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3"/>
          <a:stretch/>
        </p:blipFill>
        <p:spPr>
          <a:xfrm>
            <a:off x="6926064" y="2082799"/>
            <a:ext cx="4059436" cy="4019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10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54BD02-8E47-F76D-5858-C945733409EA}"/>
              </a:ext>
            </a:extLst>
          </p:cNvPr>
          <p:cNvSpPr txBox="1"/>
          <p:nvPr/>
        </p:nvSpPr>
        <p:spPr bwMode="auto">
          <a:xfrm>
            <a:off x="551384" y="2705725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Comic Sans MS" panose="030F0702030302020204" pitchFamily="66" charset="0"/>
              </a:rPr>
              <a:t>I </a:t>
            </a:r>
            <a:r>
              <a:rPr lang="fr-FR" sz="4400" dirty="0" err="1">
                <a:latin typeface="Comic Sans MS" panose="030F0702030302020204" pitchFamily="66" charset="0"/>
              </a:rPr>
              <a:t>saw</a:t>
            </a:r>
            <a:r>
              <a:rPr lang="fr-FR" sz="4400" dirty="0">
                <a:latin typeface="Comic Sans MS" panose="030F0702030302020204" pitchFamily="66" charset="0"/>
              </a:rPr>
              <a:t> a </a:t>
            </a:r>
            <a:r>
              <a:rPr lang="fr-FR" sz="4400" dirty="0" err="1">
                <a:latin typeface="Comic Sans MS" panose="030F0702030302020204" pitchFamily="66" charset="0"/>
              </a:rPr>
              <a:t>kitten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eating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chicken</a:t>
            </a:r>
            <a:r>
              <a:rPr lang="fr-FR" sz="4400" dirty="0">
                <a:latin typeface="Comic Sans MS" panose="030F0702030302020204" pitchFamily="66" charset="0"/>
              </a:rPr>
              <a:t> in the </a:t>
            </a:r>
            <a:r>
              <a:rPr lang="fr-FR" sz="4400" dirty="0" err="1">
                <a:latin typeface="Comic Sans MS" panose="030F0702030302020204" pitchFamily="66" charset="0"/>
              </a:rPr>
              <a:t>kitchen</a:t>
            </a:r>
            <a:r>
              <a:rPr lang="fr-FR" sz="4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97B36E-D384-B634-9F0F-0B8E77175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5974" y="1568499"/>
            <a:ext cx="4670859" cy="459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35A7E4-F4AF-D255-7C7F-208CBDA26D80}"/>
              </a:ext>
            </a:extLst>
          </p:cNvPr>
          <p:cNvSpPr txBox="1"/>
          <p:nvPr/>
        </p:nvSpPr>
        <p:spPr bwMode="auto">
          <a:xfrm>
            <a:off x="316604" y="2348879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err="1">
                <a:latin typeface="Comic Sans MS" panose="030F0702030302020204" pitchFamily="66" charset="0"/>
              </a:rPr>
              <a:t>Any</a:t>
            </a:r>
            <a:r>
              <a:rPr lang="fr-FR" sz="4400" dirty="0">
                <a:latin typeface="Comic Sans MS" panose="030F0702030302020204" pitchFamily="66" charset="0"/>
              </a:rPr>
              <a:t> noise </a:t>
            </a:r>
            <a:r>
              <a:rPr lang="fr-FR" sz="4400" dirty="0" err="1">
                <a:latin typeface="Comic Sans MS" panose="030F0702030302020204" pitchFamily="66" charset="0"/>
              </a:rPr>
              <a:t>annoys</a:t>
            </a:r>
            <a:r>
              <a:rPr lang="fr-FR" sz="4400" dirty="0">
                <a:latin typeface="Comic Sans MS" panose="030F0702030302020204" pitchFamily="66" charset="0"/>
              </a:rPr>
              <a:t> an </a:t>
            </a:r>
            <a:r>
              <a:rPr lang="fr-FR" sz="4400" dirty="0" err="1">
                <a:latin typeface="Comic Sans MS" panose="030F0702030302020204" pitchFamily="66" charset="0"/>
              </a:rPr>
              <a:t>oyster</a:t>
            </a:r>
            <a:r>
              <a:rPr lang="fr-FR" sz="4400" dirty="0">
                <a:latin typeface="Comic Sans MS" panose="030F0702030302020204" pitchFamily="66" charset="0"/>
              </a:rPr>
              <a:t> but a </a:t>
            </a:r>
            <a:r>
              <a:rPr lang="fr-FR" sz="4400" dirty="0" err="1">
                <a:latin typeface="Comic Sans MS" panose="030F0702030302020204" pitchFamily="66" charset="0"/>
              </a:rPr>
              <a:t>noisy</a:t>
            </a:r>
            <a:r>
              <a:rPr lang="fr-FR" sz="4400" dirty="0">
                <a:latin typeface="Comic Sans MS" panose="030F0702030302020204" pitchFamily="66" charset="0"/>
              </a:rPr>
              <a:t> noise </a:t>
            </a:r>
            <a:r>
              <a:rPr lang="fr-FR" sz="4400" dirty="0" err="1">
                <a:latin typeface="Comic Sans MS" panose="030F0702030302020204" pitchFamily="66" charset="0"/>
              </a:rPr>
              <a:t>annoys</a:t>
            </a:r>
            <a:r>
              <a:rPr lang="fr-FR" sz="4400" dirty="0">
                <a:latin typeface="Comic Sans MS" panose="030F0702030302020204" pitchFamily="66" charset="0"/>
              </a:rPr>
              <a:t> an </a:t>
            </a:r>
            <a:r>
              <a:rPr lang="fr-FR" sz="4400" dirty="0" err="1">
                <a:latin typeface="Comic Sans MS" panose="030F0702030302020204" pitchFamily="66" charset="0"/>
              </a:rPr>
              <a:t>oyster</a:t>
            </a:r>
            <a:r>
              <a:rPr lang="fr-FR" sz="4400" dirty="0">
                <a:latin typeface="Comic Sans MS" panose="030F0702030302020204" pitchFamily="66" charset="0"/>
              </a:rPr>
              <a:t> more.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4B61C7-86BE-9F17-7C6D-9C8B4150E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940" y="2180847"/>
            <a:ext cx="3910920" cy="34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7930E0-52D2-4A85-5EEA-C21C454E5CDF}"/>
              </a:ext>
            </a:extLst>
          </p:cNvPr>
          <p:cNvSpPr txBox="1"/>
          <p:nvPr/>
        </p:nvSpPr>
        <p:spPr bwMode="auto">
          <a:xfrm>
            <a:off x="2836818" y="2492022"/>
            <a:ext cx="87481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A </a:t>
            </a:r>
            <a:r>
              <a:rPr lang="fr-FR" sz="4000" dirty="0" err="1">
                <a:latin typeface="Comic Sans MS" panose="030F0702030302020204" pitchFamily="66" charset="0"/>
              </a:rPr>
              <a:t>flea</a:t>
            </a:r>
            <a:r>
              <a:rPr lang="fr-FR" sz="4000" dirty="0">
                <a:latin typeface="Comic Sans MS" panose="030F0702030302020204" pitchFamily="66" charset="0"/>
              </a:rPr>
              <a:t> and a </a:t>
            </a:r>
            <a:r>
              <a:rPr lang="fr-FR" sz="4000" dirty="0" err="1">
                <a:latin typeface="Comic Sans MS" panose="030F0702030302020204" pitchFamily="66" charset="0"/>
              </a:rPr>
              <a:t>fly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flew</a:t>
            </a:r>
            <a:r>
              <a:rPr lang="fr-FR" sz="4000" dirty="0">
                <a:latin typeface="Comic Sans MS" panose="030F0702030302020204" pitchFamily="66" charset="0"/>
              </a:rPr>
              <a:t> up in a flue.</a:t>
            </a:r>
          </a:p>
          <a:p>
            <a:r>
              <a:rPr lang="fr-FR" sz="4000" dirty="0" err="1">
                <a:latin typeface="Comic Sans MS" panose="030F0702030302020204" pitchFamily="66" charset="0"/>
              </a:rPr>
              <a:t>Said</a:t>
            </a:r>
            <a:r>
              <a:rPr lang="fr-FR" sz="4000" dirty="0">
                <a:latin typeface="Comic Sans MS" panose="030F0702030302020204" pitchFamily="66" charset="0"/>
              </a:rPr>
              <a:t> the </a:t>
            </a:r>
            <a:r>
              <a:rPr lang="fr-FR" sz="4000" dirty="0" err="1">
                <a:latin typeface="Comic Sans MS" panose="030F0702030302020204" pitchFamily="66" charset="0"/>
              </a:rPr>
              <a:t>flea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/>
              <a:t>“</a:t>
            </a:r>
            <a:r>
              <a:rPr lang="fr-FR" sz="4000" dirty="0">
                <a:latin typeface="Comic Sans MS" panose="030F0702030302020204" pitchFamily="66" charset="0"/>
              </a:rPr>
              <a:t>Let us </a:t>
            </a:r>
            <a:r>
              <a:rPr lang="fr-FR" sz="4000" dirty="0" err="1">
                <a:latin typeface="Comic Sans MS" panose="030F0702030302020204" pitchFamily="66" charset="0"/>
              </a:rPr>
              <a:t>fly</a:t>
            </a:r>
            <a:r>
              <a:rPr lang="fr-FR" sz="4000" dirty="0">
                <a:latin typeface="Comic Sans MS" panose="030F0702030302020204" pitchFamily="66" charset="0"/>
              </a:rPr>
              <a:t>!</a:t>
            </a:r>
            <a:r>
              <a:rPr lang="fr-FR" sz="4000" dirty="0"/>
              <a:t>”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fr-FR" sz="4000" dirty="0" err="1">
                <a:latin typeface="Comic Sans MS" panose="030F0702030302020204" pitchFamily="66" charset="0"/>
              </a:rPr>
              <a:t>Said</a:t>
            </a:r>
            <a:r>
              <a:rPr lang="fr-FR" sz="4000" dirty="0">
                <a:latin typeface="Comic Sans MS" panose="030F0702030302020204" pitchFamily="66" charset="0"/>
              </a:rPr>
              <a:t> the </a:t>
            </a:r>
            <a:r>
              <a:rPr lang="fr-FR" sz="4000" dirty="0" err="1">
                <a:latin typeface="Comic Sans MS" panose="030F0702030302020204" pitchFamily="66" charset="0"/>
              </a:rPr>
              <a:t>fly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/>
              <a:t>“</a:t>
            </a:r>
            <a:r>
              <a:rPr lang="fr-FR" sz="4000" dirty="0">
                <a:latin typeface="Comic Sans MS" panose="030F0702030302020204" pitchFamily="66" charset="0"/>
              </a:rPr>
              <a:t>Let us </a:t>
            </a:r>
            <a:r>
              <a:rPr lang="fr-FR" sz="4000" dirty="0" err="1">
                <a:latin typeface="Comic Sans MS" panose="030F0702030302020204" pitchFamily="66" charset="0"/>
              </a:rPr>
              <a:t>flee</a:t>
            </a:r>
            <a:r>
              <a:rPr lang="fr-FR" sz="4000" dirty="0">
                <a:latin typeface="Comic Sans MS" panose="030F0702030302020204" pitchFamily="66" charset="0"/>
              </a:rPr>
              <a:t>!</a:t>
            </a:r>
            <a:r>
              <a:rPr lang="fr-FR" sz="4000" dirty="0"/>
              <a:t>”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fr-FR" sz="4000" dirty="0">
                <a:latin typeface="Comic Sans MS" panose="030F0702030302020204" pitchFamily="66" charset="0"/>
              </a:rPr>
              <a:t>So </a:t>
            </a:r>
            <a:r>
              <a:rPr lang="fr-FR" sz="4000" dirty="0" err="1">
                <a:latin typeface="Comic Sans MS" panose="030F0702030302020204" pitchFamily="66" charset="0"/>
              </a:rPr>
              <a:t>they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flew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through</a:t>
            </a:r>
            <a:r>
              <a:rPr lang="fr-FR" sz="4000" dirty="0">
                <a:latin typeface="Comic Sans MS" panose="030F0702030302020204" pitchFamily="66" charset="0"/>
              </a:rPr>
              <a:t> a </a:t>
            </a:r>
            <a:r>
              <a:rPr lang="fr-FR" sz="4000" dirty="0" err="1">
                <a:latin typeface="Comic Sans MS" panose="030F0702030302020204" pitchFamily="66" charset="0"/>
              </a:rPr>
              <a:t>flaw</a:t>
            </a:r>
            <a:r>
              <a:rPr lang="fr-FR" sz="4000" dirty="0">
                <a:latin typeface="Comic Sans MS" panose="030F0702030302020204" pitchFamily="66" charset="0"/>
              </a:rPr>
              <a:t> in the flue.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C33C82-E7BF-2773-6629-39561DB06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40" y="4077072"/>
            <a:ext cx="1999323" cy="15850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ADB3E7-F3C9-227A-695D-CEAD0ED6A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09" y="2492022"/>
            <a:ext cx="1091184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759701" y="5318489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4908861" y="5426489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789221" y="585964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789221" y="2248479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570134" y="874578"/>
              <a:ext cx="2159998" cy="6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15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760437" y="3873908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6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64" y="3927222"/>
            <a:ext cx="45259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4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35DE0E3-694A-77AC-4A6D-AACF233020FF}"/>
              </a:ext>
            </a:extLst>
          </p:cNvPr>
          <p:cNvSpPr txBox="1"/>
          <p:nvPr/>
        </p:nvSpPr>
        <p:spPr>
          <a:xfrm>
            <a:off x="764088" y="2196147"/>
            <a:ext cx="9795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131ED9-7235-CE4D-FB86-4739BE11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36" t="13997" r="12751" b="13278"/>
          <a:stretch/>
        </p:blipFill>
        <p:spPr>
          <a:xfrm>
            <a:off x="7966553" y="2705622"/>
            <a:ext cx="3269294" cy="21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8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5B20B1-5F33-9726-DDCB-630D12BFA825}"/>
              </a:ext>
            </a:extLst>
          </p:cNvPr>
          <p:cNvSpPr txBox="1"/>
          <p:nvPr/>
        </p:nvSpPr>
        <p:spPr>
          <a:xfrm>
            <a:off x="764088" y="2196147"/>
            <a:ext cx="9795353" cy="360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</p:txBody>
      </p:sp>
    </p:spTree>
    <p:extLst>
      <p:ext uri="{BB962C8B-B14F-4D97-AF65-F5344CB8AC3E}">
        <p14:creationId xmlns:p14="http://schemas.microsoft.com/office/powerpoint/2010/main" val="245081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54CB357-8741-A5A2-3185-B1C2901027B8}"/>
              </a:ext>
            </a:extLst>
          </p:cNvPr>
          <p:cNvSpPr txBox="1"/>
          <p:nvPr/>
        </p:nvSpPr>
        <p:spPr>
          <a:xfrm>
            <a:off x="764088" y="2196147"/>
            <a:ext cx="9795353" cy="360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 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3E56AE-EE21-BA08-F4FA-C25F35C76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62" y="2196147"/>
            <a:ext cx="4808837" cy="3606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70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332016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46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>
          <a:xfrm>
            <a:off x="650775" y="2634343"/>
            <a:ext cx="11037356" cy="3483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6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" y="2670744"/>
            <a:ext cx="11093108" cy="2826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7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ermany-652967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ALLEMAND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0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5" y="2259799"/>
            <a:ext cx="10770256" cy="30850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66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5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6" y="2122714"/>
            <a:ext cx="10391384" cy="31677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29"/>
            <a:ext cx="10794063" cy="3214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endParaRPr lang="fr-FR" sz="4800" b="1" dirty="0"/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4" y="660400"/>
            <a:ext cx="32724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3BD6F4-DF72-FCD4-C2D1-18FCEADD35CD}"/>
              </a:ext>
            </a:extLst>
          </p:cNvPr>
          <p:cNvSpPr/>
          <p:nvPr/>
        </p:nvSpPr>
        <p:spPr>
          <a:xfrm>
            <a:off x="307975" y="1982450"/>
            <a:ext cx="102236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Pepe puso un peso en el piso del pozo. En el piso del pozo Pepe puso un peso.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F902FC-6676-0070-4CB7-633818EF0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518" y="3717352"/>
            <a:ext cx="37734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28E010-DC11-7595-AE38-A7C42234E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650" y="2459203"/>
            <a:ext cx="4320537" cy="34906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F39BBF-369E-114D-29FB-E44321617986}"/>
              </a:ext>
            </a:extLst>
          </p:cNvPr>
          <p:cNvSpPr txBox="1"/>
          <p:nvPr/>
        </p:nvSpPr>
        <p:spPr>
          <a:xfrm>
            <a:off x="612775" y="3124950"/>
            <a:ext cx="6876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Pablo clavó un clavito.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¿Qué clavito clavó Pablito?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02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10BF95-0047-62D1-6AB5-81FF943994BA}"/>
              </a:ext>
            </a:extLst>
          </p:cNvPr>
          <p:cNvSpPr/>
          <p:nvPr/>
        </p:nvSpPr>
        <p:spPr>
          <a:xfrm>
            <a:off x="367698" y="1976472"/>
            <a:ext cx="1145660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>
              <a:lnSpc>
                <a:spcPct val="150000"/>
              </a:lnSpc>
            </a:pP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Pepe Peña pela papa, pica piña, pita un pito,</a:t>
            </a:r>
            <a:b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pica piña, pela papa, Pepe Peña.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ABEC1F6-C982-FD5D-2E94-E4CA4DFFC4D6}"/>
              </a:ext>
            </a:extLst>
          </p:cNvPr>
          <p:cNvGrpSpPr>
            <a:grpSpLocks noChangeAspect="1"/>
          </p:cNvGrpSpPr>
          <p:nvPr/>
        </p:nvGrpSpPr>
        <p:grpSpPr>
          <a:xfrm>
            <a:off x="2727618" y="4719234"/>
            <a:ext cx="8010718" cy="1728000"/>
            <a:chOff x="7266020" y="3625947"/>
            <a:chExt cx="3862204" cy="83312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C7F3A58-16F2-C3C3-6682-71CA3F306F8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66020" y="3769775"/>
              <a:ext cx="836295" cy="54546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73A0E7F-1331-30D1-8DD5-635788632F0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638005" y="3766600"/>
              <a:ext cx="1066165" cy="55181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BB16D0B-10F5-C600-B3E0-DF82F4AE6E2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239859" y="3625947"/>
              <a:ext cx="888365" cy="833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04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86933" y="1935253"/>
            <a:ext cx="9448800" cy="118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9" name="Image 8" descr="Trabalenguas populares【La Mejor Colección】para niños de primari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074" r="2061" b="4289"/>
          <a:stretch/>
        </p:blipFill>
        <p:spPr bwMode="auto">
          <a:xfrm>
            <a:off x="3276599" y="1519237"/>
            <a:ext cx="7717545" cy="4851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2772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CCD36-92AB-9166-28AF-5C8D3BCA6F11}"/>
              </a:ext>
            </a:extLst>
          </p:cNvPr>
          <p:cNvSpPr/>
          <p:nvPr/>
        </p:nvSpPr>
        <p:spPr>
          <a:xfrm>
            <a:off x="307975" y="2117104"/>
            <a:ext cx="80018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El que compra pocas capas,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" fontAlgn="base"/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pocas capas paga. </a:t>
            </a:r>
            <a:b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Como yo compré pocas capas, pocas capas pago. </a:t>
            </a:r>
            <a:endParaRPr lang="fr-F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107013-ADCD-43BC-93CD-54C8EDC08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811" y="3869805"/>
            <a:ext cx="3694218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8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AAAB85-58B3-CE07-8E7D-DDA666910F23}"/>
              </a:ext>
            </a:extLst>
          </p:cNvPr>
          <p:cNvSpPr txBox="1"/>
          <p:nvPr/>
        </p:nvSpPr>
        <p:spPr>
          <a:xfrm>
            <a:off x="456698" y="2575370"/>
            <a:ext cx="754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Me han dicho que has dicho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un dicho que he dicho yo.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El que lo ha dicho, mintió.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6F4254-F115-B288-D5B8-18CEF21A3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470" y="3544866"/>
            <a:ext cx="4770831" cy="26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6FC22D-EB22-1FA8-9FDC-78B2BED66AB4}"/>
              </a:ext>
            </a:extLst>
          </p:cNvPr>
          <p:cNvSpPr txBox="1"/>
          <p:nvPr/>
        </p:nvSpPr>
        <p:spPr>
          <a:xfrm>
            <a:off x="751562" y="2066795"/>
            <a:ext cx="806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Rauchlachs mit Lauchreis. Lauchreis mit Rauchlachs.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C91FCF-B96F-8063-388E-21F294E12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3" y="3914403"/>
            <a:ext cx="5678475" cy="26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E65A9E-E6CA-ECC4-E60A-6E58D18A082B}"/>
              </a:ext>
            </a:extLst>
          </p:cNvPr>
          <p:cNvSpPr txBox="1"/>
          <p:nvPr/>
        </p:nvSpPr>
        <p:spPr>
          <a:xfrm>
            <a:off x="460375" y="2116899"/>
            <a:ext cx="8032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Si le echa leche al café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just"/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para hacer café con leche,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just"/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para hacer leche con café,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¿qué hace falta que le eche?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3640D1-B1D3-02E4-3B63-9D511DF2C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989" y="1757808"/>
            <a:ext cx="4176636" cy="3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8528" y="2121408"/>
            <a:ext cx="7991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Pepe pela patatas para una tortilla y para la ensalada. 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Pepa pela que pela, pela que pela y se empapa.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9031F1-6B03-F84A-1742-FC0C9521CF21}"/>
              </a:ext>
            </a:extLst>
          </p:cNvPr>
          <p:cNvSpPr txBox="1"/>
          <p:nvPr/>
        </p:nvSpPr>
        <p:spPr>
          <a:xfrm>
            <a:off x="460375" y="3467723"/>
            <a:ext cx="563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Como poco coco como,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poco coco compro.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D38797-734B-4EF7-BC1B-31572798F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572" y="2250497"/>
            <a:ext cx="4266483" cy="37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C2E405-6A42-8AD2-37E5-B5B591AABE85}"/>
              </a:ext>
            </a:extLst>
          </p:cNvPr>
          <p:cNvSpPr txBox="1"/>
          <p:nvPr/>
        </p:nvSpPr>
        <p:spPr>
          <a:xfrm>
            <a:off x="612775" y="2475144"/>
            <a:ext cx="7792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cara del loro 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con cloro,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claro, con cloro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la cara del loro.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C2AD8E-F1B5-1CC5-DE42-4E9AF0FC5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1" y="1950063"/>
            <a:ext cx="3578204" cy="36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4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5190803-50A5-BC40-3753-D1388CD3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746" y="3295062"/>
            <a:ext cx="2950880" cy="31536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2882F8B-D4EA-FBC1-58A6-BAECABA546AB}"/>
              </a:ext>
            </a:extLst>
          </p:cNvPr>
          <p:cNvSpPr txBox="1"/>
          <p:nvPr/>
        </p:nvSpPr>
        <p:spPr>
          <a:xfrm>
            <a:off x="307975" y="1808759"/>
            <a:ext cx="9435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Pedro Pablo Pérez Pereira,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pobre pintor portugués,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pinta preciosos paisajes por poca plata,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poder pasar por París.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tal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5" y="524941"/>
            <a:ext cx="3295111" cy="521998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46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F7E694-DA2D-3B44-5088-A61FEC34115A}"/>
              </a:ext>
            </a:extLst>
          </p:cNvPr>
          <p:cNvSpPr txBox="1"/>
          <p:nvPr/>
        </p:nvSpPr>
        <p:spPr>
          <a:xfrm>
            <a:off x="563672" y="3075057"/>
            <a:ext cx="5887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Lascia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la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lumaca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Luca !!!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 descr="La limace – Nature et potager">
            <a:extLst>
              <a:ext uri="{FF2B5EF4-FFF2-40B4-BE49-F238E27FC236}">
                <a16:creationId xmlns:a16="http://schemas.microsoft.com/office/drawing/2014/main" id="{5FC7305C-E4B7-0844-8826-EB560566C4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69" y="2239352"/>
            <a:ext cx="3566090" cy="237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4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18B78E-FE69-C57D-7729-0A6615D00F46}"/>
              </a:ext>
            </a:extLst>
          </p:cNvPr>
          <p:cNvSpPr txBox="1"/>
          <p:nvPr/>
        </p:nvSpPr>
        <p:spPr>
          <a:xfrm>
            <a:off x="538619" y="2430049"/>
            <a:ext cx="6388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Tre tigri contro tre tigri. </a:t>
            </a: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Tre tigri contro tre tigri. </a:t>
            </a:r>
            <a:endParaRPr lang="it-IT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Tre tigri contro tre tigri. 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 descr="El tigre">
            <a:extLst>
              <a:ext uri="{FF2B5EF4-FFF2-40B4-BE49-F238E27FC236}">
                <a16:creationId xmlns:a16="http://schemas.microsoft.com/office/drawing/2014/main" id="{E6BA4AA4-3EB7-FC1C-D6C9-4A0E6D7D8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20" y="2250675"/>
            <a:ext cx="3537851" cy="235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2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0F411-39AA-360E-8F5A-444ACD1B1FE7}"/>
              </a:ext>
            </a:extLst>
          </p:cNvPr>
          <p:cNvSpPr/>
          <p:nvPr/>
        </p:nvSpPr>
        <p:spPr>
          <a:xfrm>
            <a:off x="762394" y="2750318"/>
            <a:ext cx="6322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Sul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tagliere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l'aglio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taglia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 Non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tagliare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tovaglia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tovaglia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non è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aglio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Se la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tagli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fai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uno </a:t>
            </a:r>
            <a:r>
              <a:rPr lang="de-DE" sz="4000" kern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sbaglio</a:t>
            </a:r>
            <a:r>
              <a:rPr lang="de-DE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B65C31-0A6A-2F3A-8234-39C1D8A95B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1"/>
          <a:stretch/>
        </p:blipFill>
        <p:spPr>
          <a:xfrm>
            <a:off x="9285212" y="2337142"/>
            <a:ext cx="2436956" cy="33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C3F461-8D46-2868-1588-12770D6725C6}"/>
              </a:ext>
            </a:extLst>
          </p:cNvPr>
          <p:cNvSpPr/>
          <p:nvPr/>
        </p:nvSpPr>
        <p:spPr>
          <a:xfrm>
            <a:off x="160969" y="2046748"/>
            <a:ext cx="11561199" cy="221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biscia striscia sull'asse liscia;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ma se l'asse non è liscia dove striscia la nostra biscia  tutta liscia con la striscia?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7B0890-0B59-CF01-8FF3-574977773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86" y="4440190"/>
            <a:ext cx="4851634" cy="18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9DB173-74C6-C4DB-093C-AC9E99882826}"/>
              </a:ext>
            </a:extLst>
          </p:cNvPr>
          <p:cNvSpPr txBox="1"/>
          <p:nvPr/>
        </p:nvSpPr>
        <p:spPr>
          <a:xfrm>
            <a:off x="1363820" y="1954060"/>
            <a:ext cx="791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Hat die Maus die Mandeln und das Marzipan gemaust?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E5531-E195-2A04-E12D-C504C3EC1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58" y="3277499"/>
            <a:ext cx="3910217" cy="30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B1E3EF-C603-417A-337A-F8DC9C55718D}"/>
              </a:ext>
            </a:extLst>
          </p:cNvPr>
          <p:cNvSpPr/>
          <p:nvPr/>
        </p:nvSpPr>
        <p:spPr>
          <a:xfrm>
            <a:off x="3988339" y="2253812"/>
            <a:ext cx="7733829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Apelle, figlio di Apollo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fece una palla di pelle di pollo.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Tutti i pesci vennero a galla,  </a:t>
            </a:r>
          </a:p>
          <a:p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per vedere la palla</a:t>
            </a:r>
            <a:b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di pelle di pollo </a:t>
            </a:r>
          </a:p>
          <a:p>
            <a:r>
              <a:rPr lang="it-I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fatta da Apelle, figlio di Apollo.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8ADB63-0904-0A99-5F75-6418D3B5F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2655319"/>
            <a:ext cx="3420430" cy="24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95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F5944A-9574-9CC2-AA77-2EC7534104A6}"/>
              </a:ext>
            </a:extLst>
          </p:cNvPr>
          <p:cNvSpPr txBox="1"/>
          <p:nvPr/>
        </p:nvSpPr>
        <p:spPr>
          <a:xfrm>
            <a:off x="526092" y="2950406"/>
            <a:ext cx="7214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Sopra quattro rossi sassi,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quattro grossi gatti rossi.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" name="Image 4" descr="gatto tigrato rosso">
            <a:extLst>
              <a:ext uri="{FF2B5EF4-FFF2-40B4-BE49-F238E27FC236}">
                <a16:creationId xmlns:a16="http://schemas.microsoft.com/office/drawing/2014/main" id="{F0AA64AB-A972-7F17-B2A0-A077411C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67" y="2505205"/>
            <a:ext cx="3739691" cy="249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02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794100-72BC-6BF0-A5A7-6F2EF9D2C990}"/>
              </a:ext>
            </a:extLst>
          </p:cNvPr>
          <p:cNvSpPr txBox="1"/>
          <p:nvPr/>
        </p:nvSpPr>
        <p:spPr>
          <a:xfrm>
            <a:off x="371147" y="3251372"/>
            <a:ext cx="8304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 postino che porti la posta,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dimmi postino che posta portasti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Illustrazione Di Un Postino Felice Illustrazione Vettoriale ...">
            <a:extLst>
              <a:ext uri="{FF2B5EF4-FFF2-40B4-BE49-F238E27FC236}">
                <a16:creationId xmlns:a16="http://schemas.microsoft.com/office/drawing/2014/main" id="{F10F5491-EA16-5340-A1D4-A0B098B7D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03" y="2828722"/>
            <a:ext cx="3046265" cy="349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27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F4C57-0EEE-EC3D-1E1D-1C56B8022DCA}"/>
              </a:ext>
            </a:extLst>
          </p:cNvPr>
          <p:cNvSpPr txBox="1"/>
          <p:nvPr/>
        </p:nvSpPr>
        <p:spPr>
          <a:xfrm>
            <a:off x="291607" y="3204888"/>
            <a:ext cx="622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Figlia, sfoglia la foglia! </a:t>
            </a:r>
            <a:b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Sfoglia la foglia, 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figlia!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5" name="Image 4" descr="Folia Basillicum - Basil leaves - Feuilles Basilic - Gjethe borziloku ...">
            <a:extLst>
              <a:ext uri="{FF2B5EF4-FFF2-40B4-BE49-F238E27FC236}">
                <a16:creationId xmlns:a16="http://schemas.microsoft.com/office/drawing/2014/main" id="{24217B56-BB70-5B68-7E3B-81F921802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42" y="2257816"/>
            <a:ext cx="3860396" cy="321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711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33441F-6EC4-8596-93CC-C0927CF2FE7D}"/>
              </a:ext>
            </a:extLst>
          </p:cNvPr>
          <p:cNvSpPr txBox="1"/>
          <p:nvPr/>
        </p:nvSpPr>
        <p:spPr>
          <a:xfrm>
            <a:off x="613776" y="2105561"/>
            <a:ext cx="762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Dalla doccia, una chiocciola sgocciola come una gocciola.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 descr="Chiocciola | JuzaPhoto">
            <a:extLst>
              <a:ext uri="{FF2B5EF4-FFF2-40B4-BE49-F238E27FC236}">
                <a16:creationId xmlns:a16="http://schemas.microsoft.com/office/drawing/2014/main" id="{BCA28351-800E-7DA1-53A6-5A43F8CC9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3" y="3156737"/>
            <a:ext cx="3862191" cy="2723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23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ug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PORTUGAIS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12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B9A1A3-FED7-8AAE-A6A7-A7A42FE4977C}"/>
              </a:ext>
            </a:extLst>
          </p:cNvPr>
          <p:cNvSpPr/>
          <p:nvPr/>
        </p:nvSpPr>
        <p:spPr>
          <a:xfrm>
            <a:off x="3371484" y="1906131"/>
            <a:ext cx="8350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A babá boba bebeu o leite do bebê.</a:t>
            </a:r>
            <a:endParaRPr lang="fr-FR" sz="4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19FAA6-D901-309C-FA33-F1EF67E30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2457352"/>
            <a:ext cx="356005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330DC3-47D7-5F92-BA21-9610453692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7"/>
          <a:stretch/>
        </p:blipFill>
        <p:spPr bwMode="auto">
          <a:xfrm>
            <a:off x="2613834" y="1570148"/>
            <a:ext cx="6964332" cy="4883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03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3E03-C700-5CB1-CE49-A8422A13C040}"/>
              </a:ext>
            </a:extLst>
          </p:cNvPr>
          <p:cNvSpPr/>
          <p:nvPr/>
        </p:nvSpPr>
        <p:spPr>
          <a:xfrm>
            <a:off x="469832" y="3143348"/>
            <a:ext cx="69917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dirty="0"/>
              <a:t>A Aranha arranha o jarro</a:t>
            </a:r>
            <a:endParaRPr lang="fr-FR" sz="4400" dirty="0"/>
          </a:p>
          <a:p>
            <a:r>
              <a:rPr lang="pt-PT" sz="4400" dirty="0"/>
              <a:t>E o jarro arranha a aranha</a:t>
            </a:r>
            <a:r>
              <a:rPr lang="pt-PT" dirty="0"/>
              <a:t>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52841D-1FAB-8CAC-13D7-9FDAC1FA2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74" y="1886623"/>
            <a:ext cx="33744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1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ABA6A3-5D48-A9FE-BD4A-4A121EDF4573}"/>
              </a:ext>
            </a:extLst>
          </p:cNvPr>
          <p:cNvSpPr/>
          <p:nvPr/>
        </p:nvSpPr>
        <p:spPr>
          <a:xfrm>
            <a:off x="1373021" y="2529191"/>
            <a:ext cx="6370197" cy="367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que é que Cacá quer?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Cacá quer caqui.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Qual caqui que Cacá quer? Cacá quer qualquer caqui.</a:t>
            </a:r>
            <a:endParaRPr lang="fr-FR" sz="4000" b="1" kern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D62D6D-DA10-B012-03E0-BE56BC923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42" y="3793787"/>
            <a:ext cx="2164162" cy="21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87C5D0-47E3-5B29-BA3A-D186453DD89B}"/>
              </a:ext>
            </a:extLst>
          </p:cNvPr>
          <p:cNvSpPr txBox="1"/>
          <p:nvPr/>
        </p:nvSpPr>
        <p:spPr>
          <a:xfrm>
            <a:off x="1417592" y="1647933"/>
            <a:ext cx="93568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Der Mondschein schien schon schön</a:t>
            </a:r>
            <a:r>
              <a:rPr lang="de-DE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2B5E5C-B015-6399-0D85-76DE6F9BB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99" y="2938658"/>
            <a:ext cx="518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8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9496CA-5C42-A2CE-26FD-852FAC816504}"/>
              </a:ext>
            </a:extLst>
          </p:cNvPr>
          <p:cNvSpPr/>
          <p:nvPr/>
        </p:nvSpPr>
        <p:spPr>
          <a:xfrm>
            <a:off x="1363820" y="3326860"/>
            <a:ext cx="721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bispo de </a:t>
            </a:r>
          </a:p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Constantinopla, </a:t>
            </a:r>
          </a:p>
          <a:p>
            <a:r>
              <a:rPr lang="pt-PT" sz="4000" b="1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é um bom desconstantinopolitanizador</a:t>
            </a: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33E47B-5669-5E9B-2F6A-F427AB289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58" y="1963192"/>
            <a:ext cx="1567774" cy="25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5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223856-2FC7-141B-F1EA-3CE5A3ED8013}"/>
              </a:ext>
            </a:extLst>
          </p:cNvPr>
          <p:cNvSpPr/>
          <p:nvPr/>
        </p:nvSpPr>
        <p:spPr>
          <a:xfrm>
            <a:off x="4494179" y="2101174"/>
            <a:ext cx="6322977" cy="270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vida é uma sucessiva sucessão de sucessões que se sucedem sucessivamente, sem suceder o sucesso.</a:t>
            </a:r>
            <a:endParaRPr lang="fr-FR" sz="3600" kern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53332F-8D56-FFA6-40F1-B57F31E34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1" y="3560322"/>
            <a:ext cx="2082633" cy="27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9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8B6BFA-1FF1-EB7D-FCE2-86644C2A5FF7}"/>
              </a:ext>
            </a:extLst>
          </p:cNvPr>
          <p:cNvSpPr/>
          <p:nvPr/>
        </p:nvSpPr>
        <p:spPr>
          <a:xfrm>
            <a:off x="953312" y="2762655"/>
            <a:ext cx="5369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sabiá não sabia que o sábio sabia que o sabiá não sabia assobiar.</a:t>
            </a:r>
            <a:endParaRPr lang="fr-FR" sz="4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86BF50-1A5B-B31C-250E-EE17561D5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5" y="2762655"/>
            <a:ext cx="4219069" cy="3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6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CBAEA2-ABB5-F82C-471D-55666BECE5DB}"/>
              </a:ext>
            </a:extLst>
          </p:cNvPr>
          <p:cNvSpPr/>
          <p:nvPr/>
        </p:nvSpPr>
        <p:spPr>
          <a:xfrm>
            <a:off x="4027251" y="2062264"/>
            <a:ext cx="76949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Olha o sapo dentro do saco. O saco com o sapo dentro. </a:t>
            </a:r>
          </a:p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sapo batendo papo e </a:t>
            </a:r>
          </a:p>
          <a:p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papo soltando o vento.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809AD9-F1CB-6447-B543-6751D1B8B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7" y="3980374"/>
            <a:ext cx="1940268" cy="18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4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A1B161-E0B3-C790-CEB9-9DB0B8F7D5A3}"/>
              </a:ext>
            </a:extLst>
          </p:cNvPr>
          <p:cNvSpPr/>
          <p:nvPr/>
        </p:nvSpPr>
        <p:spPr>
          <a:xfrm>
            <a:off x="447471" y="2548647"/>
            <a:ext cx="11420273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Quem a paca cara compra, paca cara pagará</a:t>
            </a:r>
            <a:endParaRPr lang="fr-FR" sz="4000" b="1" kern="1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0E2E76-07E6-3FE6-664D-A93FDA357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8" y="3933702"/>
            <a:ext cx="3147439" cy="17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8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7828" y="2209800"/>
            <a:ext cx="100039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От т</a:t>
            </a:r>
            <a:r>
              <a:rPr lang="ru-RU" sz="4400" b="1" dirty="0"/>
              <a:t>о</a:t>
            </a:r>
            <a:r>
              <a:rPr lang="ru-RU" sz="4400" dirty="0"/>
              <a:t>пота коп</a:t>
            </a:r>
            <a:r>
              <a:rPr lang="ru-RU" sz="4400" b="1" dirty="0"/>
              <a:t>ы</a:t>
            </a:r>
            <a:r>
              <a:rPr lang="ru-RU" sz="4400" dirty="0"/>
              <a:t>т пыль п</a:t>
            </a:r>
            <a:r>
              <a:rPr lang="ru-RU" sz="4400" b="1" dirty="0"/>
              <a:t>о</a:t>
            </a:r>
            <a:r>
              <a:rPr lang="ru-RU" sz="4400" dirty="0"/>
              <a:t> полю лет</a:t>
            </a:r>
            <a:r>
              <a:rPr lang="ru-RU" sz="4400" b="1" dirty="0"/>
              <a:t>и</a:t>
            </a:r>
            <a:r>
              <a:rPr lang="ru-RU" sz="4400" dirty="0"/>
              <a:t>т.</a:t>
            </a:r>
            <a:br>
              <a:rPr lang="fr-FR" sz="4400" dirty="0"/>
            </a:br>
            <a:r>
              <a:rPr lang="ru-RU" sz="4400" dirty="0"/>
              <a:t> </a:t>
            </a:r>
            <a:r>
              <a:rPr lang="fr-FR" sz="4400" dirty="0" err="1"/>
              <a:t>Пыль</a:t>
            </a:r>
            <a:r>
              <a:rPr lang="fr-FR" sz="4400" dirty="0"/>
              <a:t> </a:t>
            </a:r>
            <a:r>
              <a:rPr lang="fr-FR" sz="4400" dirty="0" err="1"/>
              <a:t>п</a:t>
            </a:r>
            <a:r>
              <a:rPr lang="fr-FR" sz="4400" b="1" dirty="0" err="1"/>
              <a:t>о</a:t>
            </a:r>
            <a:r>
              <a:rPr lang="fr-FR" sz="4400" dirty="0"/>
              <a:t> </a:t>
            </a:r>
            <a:r>
              <a:rPr lang="fr-FR" sz="4400" dirty="0" err="1"/>
              <a:t>пол</a:t>
            </a:r>
            <a:r>
              <a:rPr lang="fr-FR" sz="4400" b="1" dirty="0" err="1"/>
              <a:t>ю</a:t>
            </a:r>
            <a:r>
              <a:rPr lang="fr-FR" sz="4400" dirty="0"/>
              <a:t> </a:t>
            </a:r>
            <a:r>
              <a:rPr lang="fr-FR" sz="4400" dirty="0" err="1"/>
              <a:t>лет</a:t>
            </a:r>
            <a:r>
              <a:rPr lang="fr-FR" sz="4400" b="1" dirty="0" err="1"/>
              <a:t>и</a:t>
            </a:r>
            <a:r>
              <a:rPr lang="fr-FR" sz="4400" dirty="0" err="1"/>
              <a:t>т</a:t>
            </a:r>
            <a:r>
              <a:rPr lang="fr-FR" sz="4400" dirty="0"/>
              <a:t> </a:t>
            </a:r>
            <a:r>
              <a:rPr lang="fr-FR" sz="4400" dirty="0" err="1"/>
              <a:t>от</a:t>
            </a:r>
            <a:r>
              <a:rPr lang="fr-FR" sz="4400" dirty="0"/>
              <a:t> </a:t>
            </a:r>
            <a:r>
              <a:rPr lang="fr-FR" sz="4400" dirty="0" err="1"/>
              <a:t>т</a:t>
            </a:r>
            <a:r>
              <a:rPr lang="fr-FR" sz="4400" b="1" dirty="0" err="1"/>
              <a:t>о</a:t>
            </a:r>
            <a:r>
              <a:rPr lang="fr-FR" sz="4400" dirty="0" err="1"/>
              <a:t>пота</a:t>
            </a:r>
            <a:r>
              <a:rPr lang="fr-FR" sz="4400" dirty="0"/>
              <a:t> </a:t>
            </a:r>
            <a:r>
              <a:rPr lang="fr-FR" sz="4400" dirty="0" err="1"/>
              <a:t>коп</a:t>
            </a:r>
            <a:r>
              <a:rPr lang="fr-FR" sz="4400" b="1" dirty="0" err="1"/>
              <a:t>ы</a:t>
            </a:r>
            <a:r>
              <a:rPr lang="fr-FR" sz="4400" dirty="0" err="1"/>
              <a:t>т</a:t>
            </a:r>
            <a:endParaRPr lang="fr-FR" sz="4400" dirty="0"/>
          </a:p>
          <a:p>
            <a:endParaRPr lang="fr-FR" dirty="0"/>
          </a:p>
        </p:txBody>
      </p:sp>
      <p:pic>
        <p:nvPicPr>
          <p:cNvPr id="6" name="Image 5" descr="Images vectorielles gratuites de Chev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5" y="3843791"/>
            <a:ext cx="3638550" cy="261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166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743" y="2340429"/>
            <a:ext cx="8120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На двор</a:t>
            </a:r>
            <a:r>
              <a:rPr lang="ru-RU" sz="4400" b="1" dirty="0"/>
              <a:t>е</a:t>
            </a:r>
            <a:r>
              <a:rPr lang="ru-RU" sz="4400" dirty="0"/>
              <a:t> трав</a:t>
            </a:r>
            <a:r>
              <a:rPr lang="ru-RU" sz="4400" b="1" dirty="0"/>
              <a:t>а</a:t>
            </a:r>
            <a:r>
              <a:rPr lang="ru-RU" sz="4400" dirty="0"/>
              <a:t>, на трав</a:t>
            </a:r>
            <a:r>
              <a:rPr lang="ru-RU" sz="4400" b="1" dirty="0"/>
              <a:t>е</a:t>
            </a:r>
            <a:r>
              <a:rPr lang="ru-RU" sz="4400" dirty="0"/>
              <a:t> дров</a:t>
            </a:r>
            <a:r>
              <a:rPr lang="ru-RU" sz="4400" b="1" dirty="0"/>
              <a:t>а</a:t>
            </a:r>
            <a:br>
              <a:rPr lang="ru-RU" sz="4400" dirty="0"/>
            </a:br>
            <a:r>
              <a:rPr lang="ru-RU" sz="4400" dirty="0"/>
              <a:t>Не руб</a:t>
            </a:r>
            <a:r>
              <a:rPr lang="ru-RU" sz="4400" b="1" dirty="0"/>
              <a:t>и</a:t>
            </a:r>
            <a:r>
              <a:rPr lang="ru-RU" sz="4400" dirty="0"/>
              <a:t> дров</a:t>
            </a:r>
            <a:r>
              <a:rPr lang="ru-RU" sz="4400" b="1" dirty="0"/>
              <a:t>а</a:t>
            </a:r>
            <a:r>
              <a:rPr lang="ru-RU" sz="4400" dirty="0"/>
              <a:t> на трав</a:t>
            </a:r>
            <a:r>
              <a:rPr lang="ru-RU" sz="4400" b="1" dirty="0"/>
              <a:t>е</a:t>
            </a:r>
            <a:r>
              <a:rPr lang="ru-RU" sz="4400" dirty="0"/>
              <a:t> двор</a:t>
            </a:r>
            <a:r>
              <a:rPr lang="ru-RU" sz="4400" b="1" dirty="0"/>
              <a:t>а</a:t>
            </a:r>
            <a:r>
              <a:rPr lang="ru-RU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 descr="На дворе трав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94" y="3478666"/>
            <a:ext cx="3107192" cy="287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291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6" name="Image 5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Череп</a:t>
            </a:r>
            <a:r>
              <a:rPr lang="ru-RU" sz="4400" b="1" dirty="0"/>
              <a:t>а</a:t>
            </a:r>
            <a:r>
              <a:rPr lang="ru-RU" sz="4400" dirty="0"/>
              <a:t>ха, не скуч</a:t>
            </a:r>
            <a:r>
              <a:rPr lang="ru-RU" sz="4400" b="1" dirty="0"/>
              <a:t>а</a:t>
            </a:r>
            <a:r>
              <a:rPr lang="ru-RU" sz="4400" dirty="0"/>
              <a:t>я, час сид</a:t>
            </a:r>
            <a:r>
              <a:rPr lang="ru-RU" sz="4400" b="1" dirty="0"/>
              <a:t>и</a:t>
            </a:r>
            <a:r>
              <a:rPr lang="ru-RU" sz="4400" dirty="0"/>
              <a:t>т за ч</a:t>
            </a:r>
            <a:r>
              <a:rPr lang="ru-RU" sz="4400" b="1" dirty="0"/>
              <a:t>а</a:t>
            </a:r>
            <a:r>
              <a:rPr lang="ru-RU" sz="4400" dirty="0"/>
              <a:t>шкой ч</a:t>
            </a:r>
            <a:r>
              <a:rPr lang="ru-RU" sz="4400" b="1" dirty="0"/>
              <a:t>а</a:t>
            </a:r>
            <a:r>
              <a:rPr lang="ru-RU" sz="4400" dirty="0"/>
              <a:t>я.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 bwMode="auto">
          <a:xfrm>
            <a:off x="8078560" y="3494313"/>
            <a:ext cx="3600000" cy="306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7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67B822-F9B4-C82F-020F-04E9EB6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8" y="1698966"/>
            <a:ext cx="11790686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Шла С</a:t>
            </a:r>
            <a:r>
              <a:rPr lang="ru-RU" sz="4400" b="1" dirty="0"/>
              <a:t>а</a:t>
            </a:r>
            <a:r>
              <a:rPr lang="ru-RU" sz="4400" dirty="0"/>
              <a:t>ша по шосс</a:t>
            </a:r>
            <a:r>
              <a:rPr lang="ru-RU" sz="4400" b="1" dirty="0"/>
              <a:t>е</a:t>
            </a:r>
            <a:r>
              <a:rPr lang="ru-RU" sz="4400" dirty="0"/>
              <a:t> и сос</a:t>
            </a:r>
            <a:r>
              <a:rPr lang="ru-RU" sz="4400" b="1" dirty="0"/>
              <a:t>а</a:t>
            </a:r>
            <a:r>
              <a:rPr lang="ru-RU" sz="4400" dirty="0"/>
              <a:t>ла с</a:t>
            </a:r>
            <a:r>
              <a:rPr lang="ru-RU" sz="4400" b="1" dirty="0"/>
              <a:t>у</a:t>
            </a:r>
            <a:r>
              <a:rPr lang="ru-RU" sz="4400" dirty="0"/>
              <a:t>шку.</a:t>
            </a:r>
            <a:endParaRPr lang="fr-FR" dirty="0"/>
          </a:p>
        </p:txBody>
      </p:sp>
      <p:pic>
        <p:nvPicPr>
          <p:cNvPr id="7" name="Image 6" descr="Шла Саша по шосс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14028"/>
          <a:stretch/>
        </p:blipFill>
        <p:spPr bwMode="auto">
          <a:xfrm>
            <a:off x="8090807" y="3788229"/>
            <a:ext cx="3600000" cy="254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298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Сш</a:t>
            </a:r>
            <a:r>
              <a:rPr lang="ru-RU" sz="4400" b="1" dirty="0"/>
              <a:t>и</a:t>
            </a:r>
            <a:r>
              <a:rPr lang="ru-RU" sz="4400" dirty="0"/>
              <a:t>ла С</a:t>
            </a:r>
            <a:r>
              <a:rPr lang="ru-RU" sz="4400" b="1" dirty="0"/>
              <a:t>а</a:t>
            </a:r>
            <a:r>
              <a:rPr lang="ru-RU" sz="4400" dirty="0"/>
              <a:t>ша С</a:t>
            </a:r>
            <a:r>
              <a:rPr lang="ru-RU" sz="4400" b="1" dirty="0"/>
              <a:t>а</a:t>
            </a:r>
            <a:r>
              <a:rPr lang="ru-RU" sz="4400" dirty="0"/>
              <a:t>шке ш</a:t>
            </a:r>
            <a:r>
              <a:rPr lang="ru-RU" sz="4400" b="1" dirty="0"/>
              <a:t>а</a:t>
            </a:r>
            <a:r>
              <a:rPr lang="ru-RU" sz="4400" dirty="0"/>
              <a:t>пку,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а</a:t>
            </a:r>
            <a:r>
              <a:rPr lang="ru-RU" sz="4400" dirty="0"/>
              <a:t>шка ш</a:t>
            </a:r>
            <a:r>
              <a:rPr lang="ru-RU" sz="4400" b="1" dirty="0"/>
              <a:t>а</a:t>
            </a:r>
            <a:r>
              <a:rPr lang="ru-RU" sz="4400" dirty="0"/>
              <a:t>пкой ш</a:t>
            </a:r>
            <a:r>
              <a:rPr lang="ru-RU" sz="4400" b="1" dirty="0"/>
              <a:t>и</a:t>
            </a:r>
            <a:r>
              <a:rPr lang="ru-RU" sz="4400" dirty="0"/>
              <a:t>шку сш</a:t>
            </a:r>
            <a:r>
              <a:rPr lang="ru-RU" sz="4400" b="1" dirty="0"/>
              <a:t>и</a:t>
            </a:r>
            <a:r>
              <a:rPr lang="ru-RU" sz="4400" dirty="0"/>
              <a:t>б.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7" name="Image 6" descr="Сшила Саш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209686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73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6571" y="2427514"/>
            <a:ext cx="69233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Говор</a:t>
            </a:r>
            <a:r>
              <a:rPr lang="ru-RU" sz="4400" b="1" dirty="0"/>
              <a:t>и</a:t>
            </a:r>
            <a:r>
              <a:rPr lang="ru-RU" sz="4400" dirty="0"/>
              <a:t>л попуг</a:t>
            </a:r>
            <a:r>
              <a:rPr lang="ru-RU" sz="4400" b="1" dirty="0"/>
              <a:t>а</a:t>
            </a:r>
            <a:r>
              <a:rPr lang="ru-RU" sz="4400" dirty="0"/>
              <a:t>й попуг</a:t>
            </a:r>
            <a:r>
              <a:rPr lang="ru-RU" sz="4400" b="1" dirty="0"/>
              <a:t>а</a:t>
            </a:r>
            <a:r>
              <a:rPr lang="ru-RU" sz="4400" dirty="0"/>
              <a:t>ю:</a:t>
            </a:r>
            <a:br>
              <a:rPr lang="ru-RU" sz="4400" dirty="0"/>
            </a:br>
            <a:r>
              <a:rPr lang="ru-RU" sz="4400" dirty="0"/>
              <a:t>Я теб</a:t>
            </a:r>
            <a:r>
              <a:rPr lang="ru-RU" sz="4400" b="1" dirty="0"/>
              <a:t>я</a:t>
            </a:r>
            <a:r>
              <a:rPr lang="ru-RU" sz="4400" dirty="0"/>
              <a:t>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ю.</a:t>
            </a:r>
            <a:br>
              <a:rPr lang="ru-RU" sz="4400" dirty="0"/>
            </a:br>
            <a:r>
              <a:rPr lang="ru-RU" sz="4400" dirty="0"/>
              <a:t>Отвеч</a:t>
            </a:r>
            <a:r>
              <a:rPr lang="ru-RU" sz="4400" b="1" dirty="0"/>
              <a:t>а</a:t>
            </a:r>
            <a:r>
              <a:rPr lang="ru-RU" sz="4400" dirty="0"/>
              <a:t>ет ем</a:t>
            </a:r>
            <a:r>
              <a:rPr lang="ru-RU" sz="4400" b="1" dirty="0"/>
              <a:t>у</a:t>
            </a:r>
            <a:r>
              <a:rPr lang="ru-RU" sz="4400" dirty="0"/>
              <a:t> попуг</a:t>
            </a:r>
            <a:r>
              <a:rPr lang="ru-RU" sz="4400" b="1" dirty="0"/>
              <a:t>а</a:t>
            </a:r>
            <a:r>
              <a:rPr lang="ru-RU" sz="4400" dirty="0"/>
              <a:t>й:</a:t>
            </a:r>
            <a:br>
              <a:rPr lang="ru-RU" sz="4400" dirty="0"/>
            </a:br>
            <a:r>
              <a:rPr lang="ru-RU" sz="4400" dirty="0"/>
              <a:t>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Попуга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8" y="225348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93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1629" y="2558143"/>
            <a:ext cx="71410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жал</a:t>
            </a:r>
            <a:r>
              <a:rPr lang="fr-FR" sz="4400" b="1" dirty="0" err="1"/>
              <a:t>е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лу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лом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люб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,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урон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.</a:t>
            </a:r>
          </a:p>
          <a:p>
            <a:endParaRPr lang="fr-FR" dirty="0"/>
          </a:p>
        </p:txBody>
      </p:sp>
      <p:pic>
        <p:nvPicPr>
          <p:cNvPr id="8" name="Image 7" descr="https://thumb.tildacdn.com/tild6336-3135-4664-a537-366366306465/-/resize/360x/-/format/webp/D09CD0B0D0BCD0B0-D0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297026"/>
            <a:ext cx="2937559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463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971" y="2111829"/>
            <a:ext cx="85888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Е</a:t>
            </a:r>
            <a:r>
              <a:rPr lang="ru-RU" sz="4400" dirty="0"/>
              <a:t>хал Гр</a:t>
            </a:r>
            <a:r>
              <a:rPr lang="ru-RU" sz="4400" b="1" dirty="0"/>
              <a:t>е</a:t>
            </a:r>
            <a:r>
              <a:rPr lang="ru-RU" sz="4400" dirty="0"/>
              <a:t>ка ч</a:t>
            </a:r>
            <a:r>
              <a:rPr lang="ru-RU" sz="4400" b="1" dirty="0"/>
              <a:t>е</a:t>
            </a:r>
            <a:r>
              <a:rPr lang="ru-RU" sz="4400" dirty="0"/>
              <a:t>рез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В</a:t>
            </a:r>
            <a:r>
              <a:rPr lang="ru-RU" sz="4400" b="1" dirty="0"/>
              <a:t>и</a:t>
            </a:r>
            <a:r>
              <a:rPr lang="ru-RU" sz="4400" dirty="0"/>
              <a:t>дит Гр</a:t>
            </a:r>
            <a:r>
              <a:rPr lang="ru-RU" sz="4400" b="1" dirty="0"/>
              <a:t>е</a:t>
            </a:r>
            <a:r>
              <a:rPr lang="ru-RU" sz="4400" dirty="0"/>
              <a:t>ка – в рек</a:t>
            </a:r>
            <a:r>
              <a:rPr lang="ru-RU" sz="4400" b="1" dirty="0"/>
              <a:t>е</a:t>
            </a:r>
            <a:r>
              <a:rPr lang="ru-RU" sz="4400" dirty="0"/>
              <a:t> рак. 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у</a:t>
            </a:r>
            <a:r>
              <a:rPr lang="ru-RU" sz="4400" dirty="0"/>
              <a:t>нул Гр</a:t>
            </a:r>
            <a:r>
              <a:rPr lang="ru-RU" sz="4400" b="1" dirty="0"/>
              <a:t>е</a:t>
            </a:r>
            <a:r>
              <a:rPr lang="ru-RU" sz="4400" dirty="0"/>
              <a:t>ка р</a:t>
            </a:r>
            <a:r>
              <a:rPr lang="ru-RU" sz="4400" b="1" dirty="0"/>
              <a:t>у</a:t>
            </a:r>
            <a:r>
              <a:rPr lang="ru-RU" sz="4400" dirty="0"/>
              <a:t>ку в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Рак за р</a:t>
            </a:r>
            <a:r>
              <a:rPr lang="ru-RU" sz="4400" b="1" dirty="0"/>
              <a:t>у</a:t>
            </a:r>
            <a:r>
              <a:rPr lang="ru-RU" sz="4400" dirty="0"/>
              <a:t>ку Гр</a:t>
            </a:r>
            <a:r>
              <a:rPr lang="ru-RU" sz="4400" b="1" dirty="0"/>
              <a:t>е</a:t>
            </a:r>
            <a:r>
              <a:rPr lang="ru-RU" sz="4400" dirty="0"/>
              <a:t>ка - цап!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Ехал грека через реку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4" y="185071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25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C78010-3298-9F23-3374-3B0957D51604}"/>
              </a:ext>
            </a:extLst>
          </p:cNvPr>
          <p:cNvSpPr txBox="1"/>
          <p:nvPr/>
        </p:nvSpPr>
        <p:spPr>
          <a:xfrm>
            <a:off x="1342371" y="2228881"/>
            <a:ext cx="950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Nussknacker knacken knackige Kerne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E4AA65-14C6-6E17-AC3E-E9D1977D2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2" y="3429000"/>
            <a:ext cx="4422395" cy="29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820" y="389466"/>
            <a:ext cx="10547443" cy="11806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3F6457-51AE-8940-9702-712CCBCECDBC}"/>
              </a:ext>
            </a:extLst>
          </p:cNvPr>
          <p:cNvSpPr/>
          <p:nvPr/>
        </p:nvSpPr>
        <p:spPr>
          <a:xfrm>
            <a:off x="320843" y="1950804"/>
            <a:ext cx="10170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 dicke Dachdecker deckt dir dein Dach. Drum dank dem Dachdecker, </a:t>
            </a:r>
            <a:b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 dir dein Dach deckt.</a:t>
            </a:r>
            <a:endParaRPr lang="fr-F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3DEA3D-BE3E-AA6B-AA63-4E2E7E5E3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57" y="3525263"/>
            <a:ext cx="4266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10790</Words>
  <Application>Microsoft Macintosh PowerPoint</Application>
  <PresentationFormat>Grand écran</PresentationFormat>
  <Paragraphs>704</Paragraphs>
  <Slides>74</Slides>
  <Notes>74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1" baseType="lpstr">
      <vt:lpstr>Arial</vt:lpstr>
      <vt:lpstr>Berlin Sans FB Demi</vt:lpstr>
      <vt:lpstr>Calibri</vt:lpstr>
      <vt:lpstr>Calibri Light</vt:lpstr>
      <vt:lpstr>Comic Sans MS</vt:lpstr>
      <vt:lpstr>Times New Roman</vt:lpstr>
      <vt:lpstr>Thème Office</vt:lpstr>
      <vt:lpstr>Concours de virelangues  en langues étrangères Session 2024 – Manches 1-2-3</vt:lpstr>
      <vt:lpstr>Présentation PowerPoint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Virelangue supplémentaire</vt:lpstr>
      <vt:lpstr>2ème manche – Virelangue 1</vt:lpstr>
      <vt:lpstr>2ème manche – Virelangue 2</vt:lpstr>
      <vt:lpstr>2ème manche – Virelangue 3</vt:lpstr>
      <vt:lpstr>Virelangue supplémentaire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Muriel Philippe</cp:lastModifiedBy>
  <cp:revision>294</cp:revision>
  <cp:lastPrinted>2023-07-09T16:45:39Z</cp:lastPrinted>
  <dcterms:created xsi:type="dcterms:W3CDTF">2019-12-19T20:46:51Z</dcterms:created>
  <dcterms:modified xsi:type="dcterms:W3CDTF">2023-12-20T13:13:22Z</dcterms:modified>
</cp:coreProperties>
</file>